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3E4C-AA31-4A77-BCC1-927A0C00C187}" type="datetimeFigureOut">
              <a:rPr lang="pl-PL" smtClean="0"/>
              <a:pPr/>
              <a:t>2013-06-20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92C2A-6AF4-468F-83D5-C63BFB1396D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3E4C-AA31-4A77-BCC1-927A0C00C187}" type="datetimeFigureOut">
              <a:rPr lang="pl-PL" smtClean="0"/>
              <a:pPr/>
              <a:t>2013-06-20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92C2A-6AF4-468F-83D5-C63BFB1396D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3E4C-AA31-4A77-BCC1-927A0C00C187}" type="datetimeFigureOut">
              <a:rPr lang="pl-PL" smtClean="0"/>
              <a:pPr/>
              <a:t>2013-06-20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92C2A-6AF4-468F-83D5-C63BFB1396D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3E4C-AA31-4A77-BCC1-927A0C00C187}" type="datetimeFigureOut">
              <a:rPr lang="pl-PL" smtClean="0"/>
              <a:pPr/>
              <a:t>2013-06-20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92C2A-6AF4-468F-83D5-C63BFB1396D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3E4C-AA31-4A77-BCC1-927A0C00C187}" type="datetimeFigureOut">
              <a:rPr lang="pl-PL" smtClean="0"/>
              <a:pPr/>
              <a:t>2013-06-20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92C2A-6AF4-468F-83D5-C63BFB1396D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3E4C-AA31-4A77-BCC1-927A0C00C187}" type="datetimeFigureOut">
              <a:rPr lang="pl-PL" smtClean="0"/>
              <a:pPr/>
              <a:t>2013-06-20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92C2A-6AF4-468F-83D5-C63BFB1396D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3E4C-AA31-4A77-BCC1-927A0C00C187}" type="datetimeFigureOut">
              <a:rPr lang="pl-PL" smtClean="0"/>
              <a:pPr/>
              <a:t>2013-06-20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92C2A-6AF4-468F-83D5-C63BFB1396D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3E4C-AA31-4A77-BCC1-927A0C00C187}" type="datetimeFigureOut">
              <a:rPr lang="pl-PL" smtClean="0"/>
              <a:pPr/>
              <a:t>2013-06-20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92C2A-6AF4-468F-83D5-C63BFB1396D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3E4C-AA31-4A77-BCC1-927A0C00C187}" type="datetimeFigureOut">
              <a:rPr lang="pl-PL" smtClean="0"/>
              <a:pPr/>
              <a:t>2013-06-20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92C2A-6AF4-468F-83D5-C63BFB1396D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3E4C-AA31-4A77-BCC1-927A0C00C187}" type="datetimeFigureOut">
              <a:rPr lang="pl-PL" smtClean="0"/>
              <a:pPr/>
              <a:t>2013-06-20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92C2A-6AF4-468F-83D5-C63BFB1396D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3E4C-AA31-4A77-BCC1-927A0C00C187}" type="datetimeFigureOut">
              <a:rPr lang="pl-PL" smtClean="0"/>
              <a:pPr/>
              <a:t>2013-06-20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92C2A-6AF4-468F-83D5-C63BFB1396D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E3E4C-AA31-4A77-BCC1-927A0C00C187}" type="datetimeFigureOut">
              <a:rPr lang="pl-PL" smtClean="0"/>
              <a:pPr/>
              <a:t>2013-06-20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92C2A-6AF4-468F-83D5-C63BFB1396D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Budowa laptopa w praktyce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00100" y="4643446"/>
            <a:ext cx="3700466" cy="1066792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Opracował:</a:t>
            </a:r>
          </a:p>
          <a:p>
            <a:r>
              <a:rPr lang="pl-PL" dirty="0" smtClean="0"/>
              <a:t>Daniel Kania</a:t>
            </a: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Magistrala myszy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20" name="Picture 4" descr="C:\Documents and Settings\Właściciel\Pulpit\do mianowanego\laptop\DSC_0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4"/>
            <a:ext cx="8083575" cy="5375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Pamięć operacyjna RAM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Documents and Settings\Właściciel\Pulpit\do mianowanego\laptop\DSC_0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35446"/>
            <a:ext cx="8155013" cy="5422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Gniazda pamięci operacyjnej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Documents and Settings\Właściciel\Pulpit\do mianowanego\laptop\DSC_0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8358214" cy="55576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procesor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Documents and Settings\Właściciel\Pulpit\do mianowanego\laptop\DSC_0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42984"/>
            <a:ext cx="7654947" cy="5090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Płyta główna</a:t>
            </a:r>
            <a:endParaRPr lang="pl-PL" dirty="0"/>
          </a:p>
        </p:txBody>
      </p:sp>
      <p:pic>
        <p:nvPicPr>
          <p:cNvPr id="13314" name="Picture 2" descr="C:\Documents and Settings\Właściciel\Pulpit\do mianowanego\laptop\DSC_0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noFill/>
        </p:spPr>
      </p:pic>
      <p:sp>
        <p:nvSpPr>
          <p:cNvPr id="5" name="Objaśnienie prostokątne 4"/>
          <p:cNvSpPr/>
          <p:nvPr/>
        </p:nvSpPr>
        <p:spPr>
          <a:xfrm>
            <a:off x="4714876" y="4429132"/>
            <a:ext cx="928694" cy="428628"/>
          </a:xfrm>
          <a:prstGeom prst="wedgeRectCallout">
            <a:avLst>
              <a:gd name="adj1" fmla="val -55951"/>
              <a:gd name="adj2" fmla="val -889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4786314" y="450057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chipset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Płyta główna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:\Documents and Settings\Właściciel\Pulpit\do mianowanego\laptop\DSC_0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7940699" cy="5280049"/>
          </a:xfrm>
          <a:prstGeom prst="rect">
            <a:avLst/>
          </a:prstGeom>
          <a:noFill/>
        </p:spPr>
      </p:pic>
      <p:sp>
        <p:nvSpPr>
          <p:cNvPr id="5" name="Objaśnienie prostokątne 4"/>
          <p:cNvSpPr/>
          <p:nvPr/>
        </p:nvSpPr>
        <p:spPr>
          <a:xfrm>
            <a:off x="4572000" y="2786058"/>
            <a:ext cx="1143008" cy="500066"/>
          </a:xfrm>
          <a:prstGeom prst="wedgeRectCallout">
            <a:avLst>
              <a:gd name="adj1" fmla="val -61953"/>
              <a:gd name="adj2" fmla="val 11410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4643438" y="285749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procesor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Gniazda we/wy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Documents and Settings\Właściciel\Pulpit\do mianowanego\laptop\DSC_0383.JPG"/>
          <p:cNvPicPr>
            <a:picLocks noChangeAspect="1" noChangeArrowheads="1"/>
          </p:cNvPicPr>
          <p:nvPr/>
        </p:nvPicPr>
        <p:blipFill>
          <a:blip r:embed="rId2" cstate="print"/>
          <a:srcRect b="28789"/>
          <a:stretch>
            <a:fillRect/>
          </a:stretch>
        </p:blipFill>
        <p:spPr bwMode="auto">
          <a:xfrm>
            <a:off x="357158" y="1857364"/>
            <a:ext cx="8297889" cy="3929090"/>
          </a:xfrm>
          <a:prstGeom prst="rect">
            <a:avLst/>
          </a:prstGeom>
          <a:noFill/>
        </p:spPr>
      </p:pic>
      <p:sp>
        <p:nvSpPr>
          <p:cNvPr id="5" name="Objaśnienie prostokątne 4"/>
          <p:cNvSpPr/>
          <p:nvPr/>
        </p:nvSpPr>
        <p:spPr>
          <a:xfrm>
            <a:off x="5143504" y="5143512"/>
            <a:ext cx="1428760" cy="428628"/>
          </a:xfrm>
          <a:prstGeom prst="wedgeRectCallout">
            <a:avLst>
              <a:gd name="adj1" fmla="val 35421"/>
              <a:gd name="adj2" fmla="val -14827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214282" y="492919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Gniazdo SD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7" name="Objaśnienie prostokątne 6"/>
          <p:cNvSpPr/>
          <p:nvPr/>
        </p:nvSpPr>
        <p:spPr>
          <a:xfrm>
            <a:off x="2357422" y="4929198"/>
            <a:ext cx="1000132" cy="428628"/>
          </a:xfrm>
          <a:prstGeom prst="wedgeRectCallout">
            <a:avLst>
              <a:gd name="adj1" fmla="val 70686"/>
              <a:gd name="adj2" fmla="val -5466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2214546" y="500063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Dzwięk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9" name="Objaśnienie prostokątne 8"/>
          <p:cNvSpPr/>
          <p:nvPr/>
        </p:nvSpPr>
        <p:spPr>
          <a:xfrm>
            <a:off x="4071934" y="4857760"/>
            <a:ext cx="1000132" cy="642942"/>
          </a:xfrm>
          <a:prstGeom prst="wedgeRectCallout">
            <a:avLst>
              <a:gd name="adj1" fmla="val 70686"/>
              <a:gd name="adj2" fmla="val -5466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4071934" y="4929198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Gniazdo USB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2" name="Objaśnienie prostokątne 11"/>
          <p:cNvSpPr/>
          <p:nvPr/>
        </p:nvSpPr>
        <p:spPr>
          <a:xfrm>
            <a:off x="366682" y="5010160"/>
            <a:ext cx="1428760" cy="428628"/>
          </a:xfrm>
          <a:prstGeom prst="wedgeRectCallout">
            <a:avLst>
              <a:gd name="adj1" fmla="val 70686"/>
              <a:gd name="adj2" fmla="val -5466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bjaśnienie prostokątne 12"/>
          <p:cNvSpPr/>
          <p:nvPr/>
        </p:nvSpPr>
        <p:spPr>
          <a:xfrm>
            <a:off x="6357950" y="5643578"/>
            <a:ext cx="928694" cy="214314"/>
          </a:xfrm>
          <a:prstGeom prst="wedgeRectCallout">
            <a:avLst>
              <a:gd name="adj1" fmla="val 46171"/>
              <a:gd name="adj2" fmla="val -51180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bjaśnienie prostokątne 13"/>
          <p:cNvSpPr/>
          <p:nvPr/>
        </p:nvSpPr>
        <p:spPr>
          <a:xfrm>
            <a:off x="7929586" y="5000636"/>
            <a:ext cx="1428760" cy="428628"/>
          </a:xfrm>
          <a:prstGeom prst="wedgeRectCallout">
            <a:avLst>
              <a:gd name="adj1" fmla="val -57313"/>
              <a:gd name="adj2" fmla="val -10691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5214942" y="514351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Złącze VGA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6429388" y="557214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RJ 45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8072462" y="5072074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zasilanie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Wentylator – chłodzenie aktywne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Documents and Settings\Właściciel\Pulpit\do mianowanego\laptop\DSC_0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422"/>
            <a:ext cx="7797823" cy="51850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Płyta główna po wymontowaniu </a:t>
            </a:r>
            <a:br>
              <a:rPr lang="pl-PL" dirty="0" smtClean="0"/>
            </a:br>
            <a:r>
              <a:rPr lang="pl-PL" dirty="0" smtClean="0"/>
              <a:t>z obudowy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5" y="1399506"/>
            <a:ext cx="6215106" cy="525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27146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Koniec</a:t>
            </a:r>
            <a:br>
              <a:rPr lang="pl-PL" dirty="0" smtClean="0"/>
            </a:br>
            <a:r>
              <a:rPr lang="pl-PL" dirty="0" smtClean="0"/>
              <a:t>dziękuję za uwagę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pl-PL" dirty="0" smtClean="0"/>
              <a:t>Obudowa laptopa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Documents and Settings\Właściciel\Pulpit\do mianowanego\laptop\DSC_0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8501122" cy="5652694"/>
          </a:xfrm>
          <a:prstGeom prst="rect">
            <a:avLst/>
          </a:prstGeom>
          <a:noFill/>
        </p:spPr>
      </p:pic>
      <p:sp>
        <p:nvSpPr>
          <p:cNvPr id="5" name="Objaśnienie prostokątne 4"/>
          <p:cNvSpPr/>
          <p:nvPr/>
        </p:nvSpPr>
        <p:spPr>
          <a:xfrm>
            <a:off x="6357950" y="1928802"/>
            <a:ext cx="1357322" cy="428628"/>
          </a:xfrm>
          <a:prstGeom prst="wedgeRectCallout">
            <a:avLst>
              <a:gd name="adj1" fmla="val -53686"/>
              <a:gd name="adj2" fmla="val 6840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6429388" y="192880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Wejście USB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7" name="Objaśnienie prostokątne 6"/>
          <p:cNvSpPr/>
          <p:nvPr/>
        </p:nvSpPr>
        <p:spPr>
          <a:xfrm>
            <a:off x="357158" y="3429000"/>
            <a:ext cx="1785950" cy="857256"/>
          </a:xfrm>
          <a:prstGeom prst="wedgeRectCallout">
            <a:avLst>
              <a:gd name="adj1" fmla="val 65609"/>
              <a:gd name="adj2" fmla="val -14508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571472" y="492919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Kieszeń na HDD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9" name="Objaśnienie prostokątne 8"/>
          <p:cNvSpPr/>
          <p:nvPr/>
        </p:nvSpPr>
        <p:spPr>
          <a:xfrm>
            <a:off x="509558" y="4938722"/>
            <a:ext cx="1785950" cy="428628"/>
          </a:xfrm>
          <a:prstGeom prst="wedgeRectCallout">
            <a:avLst>
              <a:gd name="adj1" fmla="val 60489"/>
              <a:gd name="adj2" fmla="val -22615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357158" y="3429000"/>
            <a:ext cx="171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Miejsce na chłodzenie aktywne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1" name="Objaśnienie prostokątne 10"/>
          <p:cNvSpPr/>
          <p:nvPr/>
        </p:nvSpPr>
        <p:spPr>
          <a:xfrm>
            <a:off x="5429256" y="5072074"/>
            <a:ext cx="1785950" cy="357190"/>
          </a:xfrm>
          <a:prstGeom prst="wedgeRectCallout">
            <a:avLst>
              <a:gd name="adj1" fmla="val 60489"/>
              <a:gd name="adj2" fmla="val -22615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5429256" y="507207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Kieszeń DVD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Dysk twardy + osłona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Documents and Settings\Właściciel\Pulpit\do mianowanego\laptop\DSC_0418.JPG"/>
          <p:cNvPicPr>
            <a:picLocks noChangeAspect="1" noChangeArrowheads="1"/>
          </p:cNvPicPr>
          <p:nvPr/>
        </p:nvPicPr>
        <p:blipFill>
          <a:blip r:embed="rId2" cstate="print"/>
          <a:srcRect l="9987" r="21768" b="3754"/>
          <a:stretch>
            <a:fillRect/>
          </a:stretch>
        </p:blipFill>
        <p:spPr bwMode="auto">
          <a:xfrm>
            <a:off x="0" y="1214422"/>
            <a:ext cx="5857916" cy="5493274"/>
          </a:xfrm>
          <a:prstGeom prst="rect">
            <a:avLst/>
          </a:prstGeom>
          <a:noFill/>
        </p:spPr>
      </p:pic>
      <p:pic>
        <p:nvPicPr>
          <p:cNvPr id="2051" name="Picture 3" descr="C:\Documents and Settings\Właściciel\Pulpit\do mianowanego\laptop\DSC_0417.JPG"/>
          <p:cNvPicPr>
            <a:picLocks noChangeAspect="1" noChangeArrowheads="1"/>
          </p:cNvPicPr>
          <p:nvPr/>
        </p:nvPicPr>
        <p:blipFill>
          <a:blip r:embed="rId3" cstate="print"/>
          <a:srcRect l="32069" t="3516" r="34424" b="6249"/>
          <a:stretch>
            <a:fillRect/>
          </a:stretch>
        </p:blipFill>
        <p:spPr bwMode="auto">
          <a:xfrm>
            <a:off x="5857884" y="1214422"/>
            <a:ext cx="3071834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Radiator – chłodzenie pasywne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Documents and Settings\Właściciel\Pulpit\do mianowanego\laptop\DSC_0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8155013" cy="5422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Przewody zasilające monitor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Documents and Settings\Właściciel\Pulpit\do mianowanego\laptop\DSC_0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8012137" cy="5327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Magistrala monitora</a:t>
            </a:r>
            <a:endParaRPr lang="pl-PL" dirty="0"/>
          </a:p>
        </p:txBody>
      </p:sp>
      <p:pic>
        <p:nvPicPr>
          <p:cNvPr id="5122" name="Picture 2" descr="C:\Documents and Settings\Właściciel\Pulpit\do mianowanego\laptop\DSC_0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Zawiasa monitora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Documents and Settings\Właściciel\Pulpit\do mianowanego\laptop\DSC_0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297757" cy="4852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Matryca wmontowana w obudowę monitora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0" name="Picture 2" descr="C:\Documents and Settings\Właściciel\Pulpit\do mianowanego\laptop\DSC_0402.JPG"/>
          <p:cNvPicPr>
            <a:picLocks noChangeAspect="1" noChangeArrowheads="1"/>
          </p:cNvPicPr>
          <p:nvPr/>
        </p:nvPicPr>
        <p:blipFill>
          <a:blip r:embed="rId2" cstate="print"/>
          <a:srcRect l="17264"/>
          <a:stretch>
            <a:fillRect/>
          </a:stretch>
        </p:blipFill>
        <p:spPr bwMode="auto">
          <a:xfrm>
            <a:off x="1142976" y="1518555"/>
            <a:ext cx="6643734" cy="5339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Magistrala klawiatury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Documents and Settings\Właściciel\Pulpit\do mianowanego\laptop\DSC_0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7869261" cy="52325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79</Words>
  <Application>Microsoft Office PowerPoint</Application>
  <PresentationFormat>Pokaz na ekranie (4:3)</PresentationFormat>
  <Paragraphs>33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Budowa laptopa w praktyce</vt:lpstr>
      <vt:lpstr>Obudowa laptopa</vt:lpstr>
      <vt:lpstr>Dysk twardy + osłona</vt:lpstr>
      <vt:lpstr>Radiator – chłodzenie pasywne</vt:lpstr>
      <vt:lpstr>Przewody zasilające monitor</vt:lpstr>
      <vt:lpstr>Magistrala monitora</vt:lpstr>
      <vt:lpstr>Zawiasa monitora</vt:lpstr>
      <vt:lpstr>Matryca wmontowana w obudowę monitora</vt:lpstr>
      <vt:lpstr>Magistrala klawiatury</vt:lpstr>
      <vt:lpstr>Magistrala myszy</vt:lpstr>
      <vt:lpstr>Pamięć operacyjna RAM</vt:lpstr>
      <vt:lpstr>Gniazda pamięci operacyjnej</vt:lpstr>
      <vt:lpstr>procesor</vt:lpstr>
      <vt:lpstr>Płyta główna</vt:lpstr>
      <vt:lpstr>Płyta główna</vt:lpstr>
      <vt:lpstr>Gniazda we/wy</vt:lpstr>
      <vt:lpstr>Wentylator – chłodzenie aktywne</vt:lpstr>
      <vt:lpstr>Płyta główna po wymontowaniu  z obudowy</vt:lpstr>
      <vt:lpstr>Koniec dziękuję za uwagę</vt:lpstr>
    </vt:vector>
  </TitlesOfParts>
  <Company>komp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Budowa laptopa w praktyce</dc:title>
  <dc:creator>komp</dc:creator>
  <cp:lastModifiedBy>Dróbek Renata</cp:lastModifiedBy>
  <cp:revision>15</cp:revision>
  <dcterms:created xsi:type="dcterms:W3CDTF">2013-06-19T18:47:39Z</dcterms:created>
  <dcterms:modified xsi:type="dcterms:W3CDTF">2013-06-20T17:42:28Z</dcterms:modified>
</cp:coreProperties>
</file>