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6" r:id="rId3"/>
    <p:sldId id="302" r:id="rId4"/>
    <p:sldId id="299" r:id="rId5"/>
    <p:sldId id="273" r:id="rId6"/>
    <p:sldId id="288" r:id="rId7"/>
    <p:sldId id="274" r:id="rId8"/>
    <p:sldId id="276" r:id="rId9"/>
    <p:sldId id="257" r:id="rId10"/>
    <p:sldId id="258" r:id="rId11"/>
    <p:sldId id="271" r:id="rId12"/>
    <p:sldId id="277" r:id="rId13"/>
    <p:sldId id="278" r:id="rId14"/>
    <p:sldId id="300" r:id="rId15"/>
    <p:sldId id="291" r:id="rId16"/>
    <p:sldId id="284" r:id="rId17"/>
    <p:sldId id="285" r:id="rId18"/>
    <p:sldId id="287" r:id="rId19"/>
    <p:sldId id="261" r:id="rId20"/>
    <p:sldId id="290" r:id="rId21"/>
    <p:sldId id="279" r:id="rId22"/>
    <p:sldId id="295" r:id="rId23"/>
    <p:sldId id="296" r:id="rId24"/>
    <p:sldId id="292" r:id="rId25"/>
    <p:sldId id="293" r:id="rId26"/>
    <p:sldId id="294" r:id="rId27"/>
    <p:sldId id="297" r:id="rId28"/>
    <p:sldId id="298" r:id="rId29"/>
    <p:sldId id="280" r:id="rId30"/>
    <p:sldId id="306" r:id="rId31"/>
    <p:sldId id="281" r:id="rId32"/>
    <p:sldId id="283" r:id="rId33"/>
    <p:sldId id="305" r:id="rId34"/>
    <p:sldId id="307" r:id="rId35"/>
    <p:sldId id="303" r:id="rId36"/>
    <p:sldId id="308" r:id="rId37"/>
    <p:sldId id="309" r:id="rId38"/>
    <p:sldId id="310" r:id="rId39"/>
    <p:sldId id="311" r:id="rId40"/>
    <p:sldId id="312" r:id="rId41"/>
    <p:sldId id="304" r:id="rId4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00"/>
    <a:srgbClr val="CC3300"/>
    <a:srgbClr val="FFCC00"/>
    <a:srgbClr val="FF9900"/>
    <a:srgbClr val="CC0000"/>
    <a:srgbClr val="FFFF00"/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21" autoAdjust="0"/>
    <p:restoredTop sz="94660"/>
  </p:normalViewPr>
  <p:slideViewPr>
    <p:cSldViewPr>
      <p:cViewPr varScale="1">
        <p:scale>
          <a:sx n="70" d="100"/>
          <a:sy n="70" d="100"/>
        </p:scale>
        <p:origin x="-52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2015-06-27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2" name="Prostokąt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Prostokąt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Prostokąt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Prostokąt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Prostokąt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56" name="Prostokąt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Prostokąt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Prostokąt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Prostokąt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2015-06-27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2015-06-27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2015-06-27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olny kształt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Dowolny kształt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Dowolny kształt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Dowolny kształt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Dowolny kształt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Dowolny kształt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Dowolny kształt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Dowolny kształt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Dowolny kształt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Dowolny kształt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Dowolny kształt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Dowolny kształt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Dowolny kształt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Dowolny kształt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Dowolny kształt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2015-06-27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Prostokąt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Prostokąt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Prostokąt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2015-06-27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rostokąt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2015-06-27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Prostokąt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Prostokąt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Prostokąt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Prostokąt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Prostokąt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Prostokąt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Prostokąt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Prostokąt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2015-06-27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2015-06-27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2015-06-27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Łącznik prosty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a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Łącznik prosty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Łącznik prosty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Łącznik prosty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grpSp>
        <p:nvGrpSpPr>
          <p:cNvPr id="14" name="Grupa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Łącznik prosty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Łącznik prosty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Łącznik prosty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a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Łącznik prosty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Łącznik prosty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Łącznik prosty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2015-06-27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Prostokąt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Prostokąt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Prostokąt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Prostokąt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66221E02-25CB-4963-84BC-0813985E7D90}" type="datetimeFigureOut">
              <a:rPr lang="pl-PL" smtClean="0"/>
              <a:pPr/>
              <a:t>2015-06-27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effectLst/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9600" dirty="0" smtClean="0">
                <a:solidFill>
                  <a:srgbClr val="92D050"/>
                </a:solidFill>
                <a:latin typeface="Maiandra GD" pitchFamily="34" charset="0"/>
              </a:rPr>
              <a:t>INTERNAT</a:t>
            </a:r>
          </a:p>
          <a:p>
            <a:pPr algn="ctr">
              <a:buNone/>
            </a:pPr>
            <a:r>
              <a:rPr lang="pl-PL" sz="5200" dirty="0" smtClean="0">
                <a:solidFill>
                  <a:srgbClr val="FFCC00"/>
                </a:solidFill>
                <a:latin typeface="Maiandra GD" pitchFamily="34" charset="0"/>
              </a:rPr>
              <a:t>ZSZ Nr 1 </a:t>
            </a:r>
            <a:br>
              <a:rPr lang="pl-PL" sz="5200" dirty="0" smtClean="0">
                <a:solidFill>
                  <a:srgbClr val="FFCC00"/>
                </a:solidFill>
                <a:latin typeface="Maiandra GD" pitchFamily="34" charset="0"/>
              </a:rPr>
            </a:br>
            <a:r>
              <a:rPr lang="pl-PL" sz="5200" dirty="0" smtClean="0">
                <a:solidFill>
                  <a:srgbClr val="FFCC00"/>
                </a:solidFill>
                <a:latin typeface="Maiandra GD" pitchFamily="34" charset="0"/>
              </a:rPr>
              <a:t>im. Władysława </a:t>
            </a:r>
            <a:r>
              <a:rPr lang="pl-PL" sz="5200" dirty="0" err="1" smtClean="0">
                <a:solidFill>
                  <a:srgbClr val="FFCC00"/>
                </a:solidFill>
                <a:latin typeface="Maiandra GD" pitchFamily="34" charset="0"/>
              </a:rPr>
              <a:t>Korżyka</a:t>
            </a:r>
            <a:r>
              <a:rPr lang="pl-PL" sz="5200" dirty="0" smtClean="0">
                <a:solidFill>
                  <a:srgbClr val="FFCC00"/>
                </a:solidFill>
                <a:latin typeface="Maiandra GD" pitchFamily="34" charset="0"/>
              </a:rPr>
              <a:t> </a:t>
            </a:r>
            <a:br>
              <a:rPr lang="pl-PL" sz="5200" dirty="0" smtClean="0">
                <a:solidFill>
                  <a:srgbClr val="FFCC00"/>
                </a:solidFill>
                <a:latin typeface="Maiandra GD" pitchFamily="34" charset="0"/>
              </a:rPr>
            </a:br>
            <a:r>
              <a:rPr lang="pl-PL" sz="5200" dirty="0" smtClean="0">
                <a:solidFill>
                  <a:srgbClr val="FFCC00"/>
                </a:solidFill>
                <a:latin typeface="Maiandra GD" pitchFamily="34" charset="0"/>
              </a:rPr>
              <a:t>w Rykach</a:t>
            </a:r>
          </a:p>
          <a:p>
            <a:pPr algn="ctr"/>
            <a:endParaRPr lang="pl-PL" sz="6000" dirty="0" smtClean="0">
              <a:solidFill>
                <a:srgbClr val="FFCC00"/>
              </a:solidFill>
              <a:latin typeface="Maiandra GD" pitchFamily="34" charset="0"/>
            </a:endParaRPr>
          </a:p>
          <a:p>
            <a:pPr algn="ctr"/>
            <a:endParaRPr lang="pl-PL" sz="6000" dirty="0">
              <a:solidFill>
                <a:srgbClr val="FFCC00"/>
              </a:solidFill>
              <a:latin typeface="Maiandra GD" pitchFamily="34" charset="0"/>
            </a:endParaRPr>
          </a:p>
        </p:txBody>
      </p:sp>
      <p:pic>
        <p:nvPicPr>
          <p:cNvPr id="6" name="Obraz 5" descr="zsz_to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357166"/>
            <a:ext cx="785818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PROMOCJA INTERNATU zdjęcia\Turniej internatów 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0688"/>
            <a:ext cx="4392488" cy="2466069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051" name="Picture 3" descr="F:\PROMOCJA INTERNATU zdjęcia\Turniej internatów 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643314"/>
            <a:ext cx="4320480" cy="2376264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052" name="Picture 4" descr="F:\PROMOCJA INTERNATU zdjęcia\Turniej internatów 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428604"/>
            <a:ext cx="2190750" cy="3171825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053" name="Picture 5" descr="F:\PROMOCJA INTERNATU zdjęcia\Turniej internatów 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4071942"/>
            <a:ext cx="3333749" cy="1871662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advClick="0" advTm="2000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800" dirty="0" smtClean="0">
                <a:solidFill>
                  <a:srgbClr val="FF9900"/>
                </a:solidFill>
                <a:latin typeface="Maiandra GD" pitchFamily="34" charset="0"/>
              </a:rPr>
              <a:t>ZAJĘCIA SPORTOWE</a:t>
            </a:r>
            <a:endParaRPr lang="pl-PL" sz="4800" dirty="0">
              <a:solidFill>
                <a:srgbClr val="FF9900"/>
              </a:solidFill>
              <a:latin typeface="Maiandra GD" pitchFamily="34" charset="0"/>
            </a:endParaRPr>
          </a:p>
        </p:txBody>
      </p:sp>
      <p:pic>
        <p:nvPicPr>
          <p:cNvPr id="1029" name="Picture 5" descr="C:\Documents and Settings\Właściciel\Moje dokumenty\Ewa\Internat 2014-2015\Prezentacje\Promocja_internatu_foty\IMG_259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5138" y="2285992"/>
            <a:ext cx="4610918" cy="3375256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1027" name="Picture 3" descr="C:\Documents and Settings\Właściciel\Moje dokumenty\Ewa\Internat 2014-2015\Prezentacje\Promocja_internatu_foty\IMG_256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860032" y="1714488"/>
            <a:ext cx="3512642" cy="4581537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ransition advClick="0" advTm="2000">
    <p:spli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Właściciel\Moje dokumenty\Ewa\Internat 2014-2015\Prezentacje\Promocja_internatu_foty\IMG_258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28728" y="1000108"/>
            <a:ext cx="6715172" cy="4714908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advClick="0" advTm="2000"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Właściciel\Moje dokumenty\Ewa\Internat 2014-2015\Prezentacje\Promocja_internatu_foty\IMG_277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071546"/>
            <a:ext cx="6858000" cy="485775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advClick="0" advTm="2000"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800" dirty="0" smtClean="0">
                <a:solidFill>
                  <a:srgbClr val="CC3300"/>
                </a:solidFill>
                <a:latin typeface="Maiandra GD" pitchFamily="34" charset="0"/>
              </a:rPr>
              <a:t>PIŁKA PLAŻOWA</a:t>
            </a:r>
            <a:endParaRPr lang="pl-PL" sz="4800" dirty="0">
              <a:solidFill>
                <a:srgbClr val="CC3300"/>
              </a:solidFill>
              <a:latin typeface="Maiandra GD" pitchFamily="34" charset="0"/>
            </a:endParaRPr>
          </a:p>
        </p:txBody>
      </p:sp>
      <p:pic>
        <p:nvPicPr>
          <p:cNvPr id="1027" name="Picture 3" descr="C:\Documents and Settings\Właściciel\Moje dokumenty\Moje obrazy\Internat\SPORT\13_05_2015_mecz_internat\IMG_33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571612"/>
            <a:ext cx="6286544" cy="4572000"/>
          </a:xfrm>
          <a:prstGeom prst="rect">
            <a:avLst/>
          </a:prstGeom>
          <a:noFill/>
          <a:ln>
            <a:solidFill>
              <a:srgbClr val="FF99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800" dirty="0" smtClean="0">
                <a:solidFill>
                  <a:srgbClr val="92D050"/>
                </a:solidFill>
                <a:latin typeface="Maiandra GD" pitchFamily="34" charset="0"/>
              </a:rPr>
              <a:t>TENIS STOŁOWY</a:t>
            </a:r>
            <a:endParaRPr lang="pl-PL" sz="4800" dirty="0">
              <a:solidFill>
                <a:srgbClr val="92D050"/>
              </a:solidFill>
              <a:latin typeface="Maiandra GD" pitchFamily="34" charset="0"/>
            </a:endParaRPr>
          </a:p>
        </p:txBody>
      </p:sp>
      <p:pic>
        <p:nvPicPr>
          <p:cNvPr id="4100" name="Picture 4" descr="C:\Documents and Settings\Właściciel\Moje dokumenty\Moje obrazy\Internat\Turniej Tenisa Stłowego - internat, 22_10_2014 r\DSC006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8202" y="1770063"/>
            <a:ext cx="3394472" cy="4525962"/>
          </a:xfrm>
          <a:prstGeom prst="rect">
            <a:avLst/>
          </a:prstGeom>
          <a:ln w="5715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098" name="Picture 2" descr="C:\Documents and Settings\Właściciel\Moje dokumenty\Moje obrazy\Internat\Turniej Tenisa Stłowego - internat, 22_10_2014 r\DSC006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7202" y="1770063"/>
            <a:ext cx="3394472" cy="4525962"/>
          </a:xfrm>
          <a:prstGeom prst="rect">
            <a:avLst/>
          </a:prstGeom>
          <a:ln w="5715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ransition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800" dirty="0" smtClean="0">
                <a:solidFill>
                  <a:srgbClr val="FFC000"/>
                </a:solidFill>
                <a:latin typeface="Maiandra GD" pitchFamily="34" charset="0"/>
              </a:rPr>
              <a:t>OGNISKO</a:t>
            </a:r>
            <a:endParaRPr lang="pl-PL" sz="4800" dirty="0">
              <a:solidFill>
                <a:srgbClr val="FFC000"/>
              </a:solidFill>
              <a:latin typeface="Maiandra GD" pitchFamily="34" charset="0"/>
            </a:endParaRPr>
          </a:p>
        </p:txBody>
      </p:sp>
      <p:pic>
        <p:nvPicPr>
          <p:cNvPr id="11267" name="Picture 3" descr="C:\Documents and Settings\Właściciel\Moje dokumenty\Moje obrazy\Internat\Pasowanie, ognisko, porządki, przyroda 2014r\DSC005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500174"/>
            <a:ext cx="6858048" cy="485617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advClick="0" advTm="2000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Właściciel\Moje dokumenty\Moje obrazy\Internat\Pasowanie, ognisko, porządki, przyroda 2014r\DSC0052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00108"/>
            <a:ext cx="3643313" cy="4883150"/>
          </a:xfrm>
          <a:prstGeom prst="rect">
            <a:avLst/>
          </a:prstGeom>
          <a:noFill/>
          <a:effectLst>
            <a:glow rad="228600">
              <a:srgbClr val="FF9900">
                <a:alpha val="40000"/>
              </a:srgbClr>
            </a:glow>
          </a:effectLst>
        </p:spPr>
      </p:pic>
      <p:pic>
        <p:nvPicPr>
          <p:cNvPr id="12291" name="Picture 3" descr="C:\Documents and Settings\Właściciel\Moje dokumenty\Moje obrazy\Internat\Pasowanie, ognisko, porządki, przyroda 2014r\DSC0052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928670"/>
            <a:ext cx="3465512" cy="4929187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advClick="0" advTm="2000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Właściciel\Moje dokumenty\Moje obrazy\Internat\Pasowanie, ognisko, porządki, przyroda 2014r\DSC0055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000108"/>
            <a:ext cx="6572250" cy="4929188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advClick="0" advTm="2000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800" dirty="0" smtClean="0">
                <a:solidFill>
                  <a:srgbClr val="FF9900"/>
                </a:solidFill>
                <a:latin typeface="Maiandra GD" pitchFamily="34" charset="0"/>
              </a:rPr>
              <a:t>CZAS WOLNY</a:t>
            </a:r>
            <a:endParaRPr lang="pl-PL" sz="4800" dirty="0">
              <a:solidFill>
                <a:srgbClr val="FF9900"/>
              </a:solidFill>
              <a:latin typeface="Maiandra GD" pitchFamily="34" charset="0"/>
            </a:endParaRPr>
          </a:p>
        </p:txBody>
      </p:sp>
      <p:pic>
        <p:nvPicPr>
          <p:cNvPr id="2051" name="Picture 3" descr="M:\PROMOCJA INTERNATU zdjecia\Czas wolny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28728" y="1500174"/>
            <a:ext cx="6643733" cy="4643469"/>
          </a:xfrm>
          <a:prstGeom prst="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1071538" y="1000108"/>
            <a:ext cx="7358114" cy="4929205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pl-PL" sz="6000" dirty="0" smtClean="0">
                <a:solidFill>
                  <a:srgbClr val="FF0000"/>
                </a:solidFill>
                <a:latin typeface="Maiandra GD" pitchFamily="34" charset="0"/>
              </a:rPr>
              <a:t>ZŁÓŻ PODANIE </a:t>
            </a:r>
            <a:br>
              <a:rPr lang="pl-PL" sz="6000" dirty="0" smtClean="0">
                <a:solidFill>
                  <a:srgbClr val="FF0000"/>
                </a:solidFill>
                <a:latin typeface="Maiandra GD" pitchFamily="34" charset="0"/>
              </a:rPr>
            </a:br>
            <a:r>
              <a:rPr lang="pl-PL" sz="6000" dirty="0" smtClean="0">
                <a:solidFill>
                  <a:srgbClr val="FF0000"/>
                </a:solidFill>
                <a:latin typeface="Maiandra GD" pitchFamily="34" charset="0"/>
              </a:rPr>
              <a:t>I ZOSTAŃ WYCHOWANKIEM INTERNATU !!!</a:t>
            </a:r>
          </a:p>
          <a:p>
            <a:pPr algn="ctr"/>
            <a:endParaRPr lang="pl-PL" sz="6000" dirty="0" smtClean="0">
              <a:solidFill>
                <a:srgbClr val="FF0000"/>
              </a:solidFill>
              <a:latin typeface="Maiandra GD" pitchFamily="34" charset="0"/>
            </a:endParaRPr>
          </a:p>
          <a:p>
            <a:pPr algn="ctr">
              <a:buNone/>
            </a:pPr>
            <a:r>
              <a:rPr lang="pl-PL" sz="4400" b="1" dirty="0" smtClean="0">
                <a:solidFill>
                  <a:srgbClr val="FFC000"/>
                </a:solidFill>
                <a:latin typeface="Maiandra GD" pitchFamily="34" charset="0"/>
              </a:rPr>
              <a:t>Tel. 81 8651497</a:t>
            </a:r>
          </a:p>
          <a:p>
            <a:pPr algn="ctr"/>
            <a:endParaRPr lang="pl-PL" sz="6000" dirty="0" smtClean="0">
              <a:solidFill>
                <a:srgbClr val="FF0000"/>
              </a:solidFill>
              <a:latin typeface="Maiandra GD" pitchFamily="34" charset="0"/>
            </a:endParaRPr>
          </a:p>
          <a:p>
            <a:pPr algn="ctr"/>
            <a:endParaRPr lang="pl-PL" sz="6000" dirty="0">
              <a:solidFill>
                <a:srgbClr val="FF0000"/>
              </a:solidFill>
              <a:latin typeface="Maiandra GD" pitchFamily="34" charset="0"/>
            </a:endParaRPr>
          </a:p>
        </p:txBody>
      </p:sp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Właściciel\Moje dokumenty\Moje obrazy\Internat\wyciecz- rower_20_V_2014\IMG_098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071546"/>
            <a:ext cx="3500462" cy="4572032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12" name="Picture 3" descr="C:\Documents and Settings\Właściciel\Moje dokumenty\Moje obrazy\Internat\wyciecz- rower_20_V_2014\IMG_09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5334" y="1643050"/>
            <a:ext cx="4538666" cy="331470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advClick="0" advTm="2000">
    <p:split orient="vert"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Maiandra GD" pitchFamily="34" charset="0"/>
              </a:rPr>
              <a:t>PASWOWANIE NA WYCHOWANKA</a:t>
            </a:r>
            <a:endParaRPr lang="pl-PL" dirty="0">
              <a:solidFill>
                <a:schemeClr val="tx2">
                  <a:lumMod val="50000"/>
                </a:schemeClr>
              </a:solidFill>
              <a:latin typeface="Maiandra GD" pitchFamily="34" charset="0"/>
            </a:endParaRPr>
          </a:p>
        </p:txBody>
      </p:sp>
      <p:pic>
        <p:nvPicPr>
          <p:cNvPr id="7170" name="Picture 2" descr="C:\Documents and Settings\Właściciel\Moje dokumenty\Ewa\Internat 2014-2015\Prezentacje\Promocja_internatu_foty\Pasowanie wychowanków 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5138" y="2518569"/>
            <a:ext cx="4038600" cy="302895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171" name="Picture 3" descr="C:\Documents and Settings\Właściciel\Moje dokumenty\Ewa\Internat 2014-2015\Prezentacje\Promocja_internatu_foty\Pasowanie wychowanków 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8202" y="1770063"/>
            <a:ext cx="3394472" cy="4525962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advClick="0" advTm="2000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ROMOCJA INTERNATU zdjecia\Czas wolny 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88840"/>
            <a:ext cx="4752528" cy="367240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027" name="Picture 3" descr="F:\PROMOCJA INTERNATU zdjecia\Czas wolny 5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340768"/>
            <a:ext cx="3625850" cy="495458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advClick="0" advTm="2000">
    <p:comb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Właściciel\Moje dokumenty\Moje obrazy\Internat\10231212\Scan-crop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642918"/>
            <a:ext cx="6786562" cy="5715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Maiandra GD" pitchFamily="34" charset="0"/>
              </a:rPr>
              <a:t>KONKURSY</a:t>
            </a:r>
            <a:endParaRPr lang="pl-PL" sz="4800" dirty="0">
              <a:solidFill>
                <a:schemeClr val="accent6">
                  <a:lumMod val="60000"/>
                  <a:lumOff val="40000"/>
                </a:schemeClr>
              </a:solidFill>
              <a:latin typeface="Maiandra GD" pitchFamily="34" charset="0"/>
            </a:endParaRPr>
          </a:p>
        </p:txBody>
      </p:sp>
      <p:pic>
        <p:nvPicPr>
          <p:cNvPr id="5122" name="Picture 2" descr="C:\Documents and Settings\Właściciel\Moje dokumenty\Moje obrazy\Internat\HIV, AIDS\DSC007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138" y="2518569"/>
            <a:ext cx="4038600" cy="302895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123" name="Picture 3" descr="C:\Documents and Settings\Właściciel\Moje dokumenty\Moje obrazy\Internat\HIV, AIDS\Część trzecia\DSC008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8577" y="1770063"/>
            <a:ext cx="3233722" cy="452596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 advClick="0" advTm="2000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Właściciel\Moje dokumenty\Moje obrazy\Internat\HIV, AIDS\Część trzecia\DSC_238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785794"/>
            <a:ext cx="7162802" cy="507209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800" dirty="0" smtClean="0">
                <a:solidFill>
                  <a:srgbClr val="FF9900"/>
                </a:solidFill>
                <a:latin typeface="Maiandra GD" pitchFamily="34" charset="0"/>
              </a:rPr>
              <a:t>KONKURS FRYZJERSKI</a:t>
            </a:r>
            <a:endParaRPr lang="pl-PL" sz="4800" dirty="0">
              <a:solidFill>
                <a:srgbClr val="FF9900"/>
              </a:solidFill>
              <a:latin typeface="Maiandra GD" pitchFamily="34" charset="0"/>
            </a:endParaRPr>
          </a:p>
        </p:txBody>
      </p:sp>
      <p:pic>
        <p:nvPicPr>
          <p:cNvPr id="7170" name="Picture 2" descr="C:\Documents and Settings\Właściciel\Moje dokumenty\Moje obrazy\Internat\Zdjęcia z konkursu\Scan 2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428736"/>
            <a:ext cx="5286412" cy="492761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800" dirty="0" smtClean="0">
                <a:solidFill>
                  <a:schemeClr val="accent2">
                    <a:lumMod val="75000"/>
                  </a:schemeClr>
                </a:solidFill>
                <a:latin typeface="Maiandra GD" pitchFamily="34" charset="0"/>
              </a:rPr>
              <a:t>KONKURS CZYSTOŚCI</a:t>
            </a:r>
            <a:endParaRPr lang="pl-PL" sz="4800" dirty="0">
              <a:solidFill>
                <a:schemeClr val="accent2">
                  <a:lumMod val="75000"/>
                </a:schemeClr>
              </a:solidFill>
              <a:latin typeface="Maiandra GD" pitchFamily="34" charset="0"/>
            </a:endParaRPr>
          </a:p>
        </p:txBody>
      </p:sp>
      <p:pic>
        <p:nvPicPr>
          <p:cNvPr id="10242" name="Picture 2" descr="C:\Documents and Settings\Właściciel\Moje dokumenty\Moje obrazy\Internat\Konkurs czystości 2013-14\PICT00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7202" y="1770063"/>
            <a:ext cx="3394472" cy="452596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0243" name="Picture 3" descr="C:\Documents and Settings\Właściciel\Moje dokumenty\Moje obrazy\Internat\Konkurs czystości 2013-14\PICT00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8202" y="1770063"/>
            <a:ext cx="3394472" cy="452596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Właściciel\Moje dokumenty\Moje obrazy\Internat\Konkurs czystości 2013-14\PICT000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85786" y="714356"/>
            <a:ext cx="4038600" cy="302895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1267" name="Picture 3" descr="C:\Documents and Settings\Właściciel\Moje dokumenty\Moje obrazy\Internat\Konkurs czystości 2013-14\PICT000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000372"/>
            <a:ext cx="4038600" cy="302895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advClick="0" advTm="2000">
    <p:cover dir="l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800" dirty="0" smtClean="0">
                <a:solidFill>
                  <a:srgbClr val="CC3300"/>
                </a:solidFill>
                <a:latin typeface="Maiandra GD" pitchFamily="34" charset="0"/>
              </a:rPr>
              <a:t>MIKOŁAJKI</a:t>
            </a:r>
            <a:endParaRPr lang="pl-PL" sz="4800" dirty="0">
              <a:solidFill>
                <a:srgbClr val="CC3300"/>
              </a:solidFill>
              <a:latin typeface="Maiandra GD" pitchFamily="34" charset="0"/>
            </a:endParaRPr>
          </a:p>
        </p:txBody>
      </p:sp>
      <p:pic>
        <p:nvPicPr>
          <p:cNvPr id="8195" name="Picture 3" descr="C:\Documents and Settings\Właściciel\Moje dokumenty\Ewa\Internat 2014-2015\Prezentacje\Promocja_internatu_foty\Mikołajki 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785926"/>
            <a:ext cx="3394472" cy="4525962"/>
          </a:xfrm>
          <a:prstGeom prst="rect">
            <a:avLst/>
          </a:prstGeom>
          <a:noFill/>
          <a:effectLst>
            <a:glow rad="228600">
              <a:srgbClr val="CC3300">
                <a:alpha val="40000"/>
              </a:srgbClr>
            </a:glow>
          </a:effectLst>
        </p:spPr>
      </p:pic>
      <p:pic>
        <p:nvPicPr>
          <p:cNvPr id="8197" name="Picture 5" descr="C:\Documents and Settings\Właściciel\Moje dokumenty\Moje obrazy\Internat\Kopia Do 8_12_2014 r\DSC0074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714488"/>
            <a:ext cx="2106947" cy="4525962"/>
          </a:xfrm>
          <a:prstGeom prst="rect">
            <a:avLst/>
          </a:prstGeom>
          <a:noFill/>
          <a:effectLst>
            <a:glow rad="228600">
              <a:srgbClr val="FF0000">
                <a:alpha val="40000"/>
              </a:srgbClr>
            </a:glow>
          </a:effectLst>
        </p:spPr>
      </p:pic>
    </p:spTree>
  </p:cSld>
  <p:clrMapOvr>
    <a:masterClrMapping/>
  </p:clrMapOvr>
  <p:transition advClick="0" advTm="2000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800" dirty="0" smtClean="0">
                <a:solidFill>
                  <a:schemeClr val="accent1">
                    <a:lumMod val="75000"/>
                  </a:schemeClr>
                </a:solidFill>
                <a:latin typeface="Maiandra GD" pitchFamily="34" charset="0"/>
              </a:rPr>
              <a:t>ZAPRASZAMY:</a:t>
            </a:r>
            <a:endParaRPr lang="pl-PL" sz="4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itchFamily="2" charset="2"/>
              <a:buChar char="v"/>
            </a:pPr>
            <a:r>
              <a:rPr lang="pl-PL" sz="3200" dirty="0" smtClean="0">
                <a:solidFill>
                  <a:srgbClr val="FFC000"/>
                </a:solidFill>
                <a:latin typeface="Maiandra GD" pitchFamily="34" charset="0"/>
              </a:rPr>
              <a:t>UCZNIÓW SZKÓŁ ŚREDNICH </a:t>
            </a:r>
            <a:br>
              <a:rPr lang="pl-PL" sz="3200" dirty="0" smtClean="0">
                <a:solidFill>
                  <a:srgbClr val="FFC000"/>
                </a:solidFill>
                <a:latin typeface="Maiandra GD" pitchFamily="34" charset="0"/>
              </a:rPr>
            </a:br>
            <a:r>
              <a:rPr lang="pl-PL" sz="3200" dirty="0" smtClean="0">
                <a:solidFill>
                  <a:srgbClr val="FFC000"/>
                </a:solidFill>
                <a:latin typeface="Maiandra GD" pitchFamily="34" charset="0"/>
              </a:rPr>
              <a:t>Z RYK: </a:t>
            </a:r>
          </a:p>
          <a:p>
            <a:pPr algn="just">
              <a:buNone/>
            </a:pPr>
            <a:endParaRPr lang="pl-PL" sz="2000" dirty="0" smtClean="0">
              <a:solidFill>
                <a:srgbClr val="FFC000"/>
              </a:solidFill>
              <a:latin typeface="Maiandra GD" pitchFamily="34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pl-PL" sz="3200" dirty="0" smtClean="0">
                <a:solidFill>
                  <a:srgbClr val="FFC000"/>
                </a:solidFill>
                <a:latin typeface="Maiandra GD" pitchFamily="34" charset="0"/>
              </a:rPr>
              <a:t>ZSZ Nr 1 im. Władysława </a:t>
            </a:r>
            <a:r>
              <a:rPr lang="pl-PL" sz="3200" dirty="0" err="1" smtClean="0">
                <a:solidFill>
                  <a:srgbClr val="FFC000"/>
                </a:solidFill>
                <a:latin typeface="Maiandra GD" pitchFamily="34" charset="0"/>
              </a:rPr>
              <a:t>Korżyka</a:t>
            </a:r>
            <a:r>
              <a:rPr lang="pl-PL" sz="3200" dirty="0" smtClean="0">
                <a:solidFill>
                  <a:srgbClr val="FFC000"/>
                </a:solidFill>
                <a:latin typeface="Maiandra GD" pitchFamily="34" charset="0"/>
              </a:rPr>
              <a:t>,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pl-PL" sz="3200" dirty="0" smtClean="0">
                <a:solidFill>
                  <a:srgbClr val="FFC000"/>
                </a:solidFill>
                <a:latin typeface="Maiandra GD" pitchFamily="34" charset="0"/>
              </a:rPr>
              <a:t>ZSZ Nr 2 im. Leona Wyczółkowskiego,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pl-PL" sz="3200" dirty="0" smtClean="0">
                <a:solidFill>
                  <a:srgbClr val="FFC000"/>
                </a:solidFill>
                <a:latin typeface="Maiandra GD" pitchFamily="34" charset="0"/>
              </a:rPr>
              <a:t>I LO im. Marii Skłodowskiej - Curie.</a:t>
            </a:r>
          </a:p>
          <a:p>
            <a:pPr algn="just">
              <a:buFont typeface="Wingdings" pitchFamily="2" charset="2"/>
              <a:buChar char="v"/>
            </a:pPr>
            <a:endParaRPr lang="pl-PL" sz="3200" dirty="0" smtClean="0">
              <a:solidFill>
                <a:srgbClr val="FFC000"/>
              </a:solidFill>
              <a:latin typeface="Maiandra GD" pitchFamily="34" charset="0"/>
            </a:endParaRPr>
          </a:p>
          <a:p>
            <a:pPr algn="just"/>
            <a:endParaRPr lang="pl-PL" dirty="0"/>
          </a:p>
        </p:txBody>
      </p:sp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Właściciel\Moje dokumenty\Moje obrazy\Internat\Zdjęcia różne\MIKOŁAJKI\SAM_134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928934"/>
            <a:ext cx="4681542" cy="338614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7" name="Picture 4" descr="C:\Documents and Settings\Właściciel\Moje dokumenty\Moje obrazy\Internat\Kopia Do 8_12_2014 r\DSC0077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714356"/>
            <a:ext cx="3357586" cy="5286412"/>
          </a:xfrm>
          <a:prstGeom prst="rect">
            <a:avLst/>
          </a:prstGeom>
          <a:noFill/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8" name="Picture 2" descr="C:\Documents and Settings\Właściciel\Moje dokumenty\Ewa\Internat 2014-2015\Prezentacje\Promocja_internatu_foty\Mikołajki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214290"/>
            <a:ext cx="2643206" cy="3357586"/>
          </a:xfrm>
          <a:prstGeom prst="rect">
            <a:avLst/>
          </a:prstGeom>
          <a:noFill/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Właściciel\Moje dokumenty\Moje obrazy\Internat\Kopia Do 8_12_2014 r\DSC0078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14348" y="714356"/>
            <a:ext cx="7715304" cy="5429288"/>
          </a:xfrm>
          <a:prstGeom prst="rect">
            <a:avLst/>
          </a:prstGeom>
          <a:noFill/>
          <a:effectLst>
            <a:glow rad="228600">
              <a:srgbClr val="FF0000">
                <a:alpha val="40000"/>
              </a:srgbClr>
            </a:glow>
          </a:effectLst>
        </p:spPr>
      </p:pic>
    </p:spTree>
  </p:cSld>
  <p:clrMapOvr>
    <a:masterClrMapping/>
  </p:clrMapOvr>
  <p:transition advClick="0" advTm="2000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800" dirty="0" smtClean="0">
                <a:solidFill>
                  <a:schemeClr val="accent1"/>
                </a:solidFill>
                <a:latin typeface="Maiandra GD" pitchFamily="34" charset="0"/>
              </a:rPr>
              <a:t>WIGILIA</a:t>
            </a:r>
            <a:endParaRPr lang="pl-PL" sz="4800" dirty="0">
              <a:solidFill>
                <a:schemeClr val="accent1"/>
              </a:solidFill>
              <a:latin typeface="Maiandra GD" pitchFamily="34" charset="0"/>
            </a:endParaRPr>
          </a:p>
        </p:txBody>
      </p:sp>
      <p:pic>
        <p:nvPicPr>
          <p:cNvPr id="2051" name="Picture 3" descr="M:\Prezentacje\Promocja_internatu_foty\DSC_044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158" y="1428736"/>
            <a:ext cx="3929090" cy="314327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52" name="Picture 4" descr="M:\Prezentacje\Promocja_internatu_foty\Wigilia 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214686"/>
            <a:ext cx="4038600" cy="311865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advClick="0" advTm="2000">
    <p:checke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Prezentacje\Promocja_internatu_foty\Kopia Wigilia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1071546"/>
            <a:ext cx="4857784" cy="464347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027" name="Picture 3" descr="M:\Prezentacje\Promocja_internatu_foty\Wigilia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428736"/>
            <a:ext cx="3143272" cy="428628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advClick="0" advTm="2000">
    <p:split orient="vert" dir="in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Właściciel\Moje dokumenty\Moje obrazy\Wigilia_2014\Na strone\DSC_04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1285860"/>
            <a:ext cx="3029776" cy="452596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082" name="Picture 10" descr="C:\Documents and Settings\Właściciel\Moje dokumenty\Moje obrazy\Wigilia_2014\Na strone\Kopia DSC_042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785786" y="642918"/>
            <a:ext cx="4038600" cy="2703513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085" name="Picture 13" descr="C:\Documents and Settings\Właściciel\Moje dokumenty\Moje obrazy\Wigilia_2014\Na strone\Kopia DSC_0426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786190"/>
            <a:ext cx="4038600" cy="2703513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0" y="512763"/>
            <a:ext cx="8229600" cy="914400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rgbClr val="00B050"/>
                </a:solidFill>
                <a:latin typeface="Maiandra GD" pitchFamily="34" charset="0"/>
              </a:rPr>
              <a:t>POŻEGNANIE MATURZYSTÓW</a:t>
            </a:r>
            <a:endParaRPr lang="pl-PL" dirty="0">
              <a:solidFill>
                <a:srgbClr val="00B050"/>
              </a:solidFill>
              <a:latin typeface="Maiandra GD" pitchFamily="34" charset="0"/>
            </a:endParaRPr>
          </a:p>
        </p:txBody>
      </p:sp>
      <p:pic>
        <p:nvPicPr>
          <p:cNvPr id="4101" name="Picture 5" descr="C:\Documents and Settings\Właściciel\Moje dokumenty\Moje obrazy\Internat\Pożegnanie maturzystów kwiecień 2014\PICT000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2071678"/>
            <a:ext cx="4038600" cy="3028950"/>
          </a:xfrm>
          <a:prstGeom prst="rect">
            <a:avLst/>
          </a:prstGeom>
          <a:noFill/>
          <a:effectLst>
            <a:glow rad="228600">
              <a:srgbClr val="FF0000">
                <a:alpha val="40000"/>
              </a:srgbClr>
            </a:glow>
          </a:effectLst>
        </p:spPr>
      </p:pic>
      <p:pic>
        <p:nvPicPr>
          <p:cNvPr id="4102" name="Picture 6" descr="C:\Documents and Settings\Właściciel\Moje dokumenty\Moje obrazy\Internat\Pożegnanie maturzystów kwiecień 2014\PICT001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714488"/>
            <a:ext cx="3394075" cy="452596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advClick="0" advTm="2000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0" y="512763"/>
            <a:ext cx="8229600" cy="914400"/>
          </a:xfrm>
        </p:spPr>
        <p:txBody>
          <a:bodyPr/>
          <a:lstStyle/>
          <a:p>
            <a:pPr algn="ctr"/>
            <a:r>
              <a:rPr lang="pl-PL" sz="4800" dirty="0" smtClean="0">
                <a:solidFill>
                  <a:srgbClr val="FFC000"/>
                </a:solidFill>
                <a:latin typeface="Maiandra GD" pitchFamily="34" charset="0"/>
              </a:rPr>
              <a:t>WIECZÓR POEZJI</a:t>
            </a:r>
            <a:endParaRPr lang="pl-PL" sz="4800" dirty="0">
              <a:solidFill>
                <a:srgbClr val="FFC000"/>
              </a:solidFill>
              <a:latin typeface="Maiandra GD" pitchFamily="34" charset="0"/>
            </a:endParaRPr>
          </a:p>
        </p:txBody>
      </p:sp>
      <p:pic>
        <p:nvPicPr>
          <p:cNvPr id="5124" name="Picture 4" descr="C:\Documents and Settings\Właściciel\Moje dokumenty\Moje obrazy\Internat\JP II\PICT001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500174"/>
            <a:ext cx="6858000" cy="485775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advClick="0" advTm="2000"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Documents and Settings\Właściciel\Moje dokumenty\Moje obrazy\Internat\JP II c_d\PICT001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071678"/>
            <a:ext cx="4038600" cy="302895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2" descr="C:\Documents and Settings\Właściciel\Moje dokumenty\Moje obrazy\Internat\JP II c_d\JP II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285860"/>
            <a:ext cx="3394075" cy="4525962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advClick="0" advTm="2000">
    <p:diamond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500034" y="512763"/>
            <a:ext cx="7572428" cy="914400"/>
          </a:xfrm>
        </p:spPr>
        <p:txBody>
          <a:bodyPr/>
          <a:lstStyle/>
          <a:p>
            <a:pPr algn="ctr"/>
            <a:r>
              <a:rPr lang="pl-PL" sz="4800" dirty="0" smtClean="0">
                <a:solidFill>
                  <a:srgbClr val="CCCC00"/>
                </a:solidFill>
                <a:latin typeface="Maiandra GD" pitchFamily="34" charset="0"/>
              </a:rPr>
              <a:t>SPOTKANIA Z PISARKAMI</a:t>
            </a:r>
            <a:endParaRPr lang="pl-PL" sz="4800" dirty="0">
              <a:solidFill>
                <a:srgbClr val="CCCC00"/>
              </a:solidFill>
              <a:latin typeface="Maiandra GD" pitchFamily="34" charset="0"/>
            </a:endParaRPr>
          </a:p>
        </p:txBody>
      </p:sp>
      <p:pic>
        <p:nvPicPr>
          <p:cNvPr id="6146" name="Picture 2" descr="C:\Documents and Settings\Właściciel\Moje dokumenty\Moje obrazy\Internat\Spotkanie z pisarką, wrzesień 2014\Kopia IMG_8953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357290" y="2285992"/>
            <a:ext cx="5715040" cy="414340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Symbol zastępczy tekstu 6"/>
          <p:cNvSpPr>
            <a:spLocks noGrp="1"/>
          </p:cNvSpPr>
          <p:nvPr>
            <p:ph type="body" idx="4294967295"/>
          </p:nvPr>
        </p:nvSpPr>
        <p:spPr>
          <a:xfrm>
            <a:off x="1500166" y="1428737"/>
            <a:ext cx="6429420" cy="7143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3200" dirty="0" smtClean="0">
                <a:solidFill>
                  <a:srgbClr val="FFC000"/>
                </a:solidFill>
                <a:latin typeface="Maiandra GD" pitchFamily="34" charset="0"/>
              </a:rPr>
              <a:t>Małgorzata</a:t>
            </a:r>
            <a:r>
              <a:rPr lang="pl-PL" sz="3200" dirty="0" smtClean="0">
                <a:solidFill>
                  <a:srgbClr val="FFC000"/>
                </a:solidFill>
              </a:rPr>
              <a:t> Gutowska-Adamczyk</a:t>
            </a:r>
            <a:endParaRPr lang="pl-PL" sz="3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advClick="0" advTm="2000">
    <p:pull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Właściciel\Moje dokumenty\Moje obrazy\Internat\cygler_16IV2015\IMG_3056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85852" y="1500174"/>
            <a:ext cx="6643734" cy="478634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Symbol zastępczy tekstu 6"/>
          <p:cNvSpPr>
            <a:spLocks noGrp="1"/>
          </p:cNvSpPr>
          <p:nvPr>
            <p:ph type="body" idx="4294967295"/>
          </p:nvPr>
        </p:nvSpPr>
        <p:spPr>
          <a:xfrm>
            <a:off x="1571604" y="571481"/>
            <a:ext cx="6286544" cy="1285884"/>
          </a:xfrm>
        </p:spPr>
        <p:txBody>
          <a:bodyPr/>
          <a:lstStyle/>
          <a:p>
            <a:pPr algn="ctr">
              <a:buNone/>
            </a:pPr>
            <a:r>
              <a:rPr lang="pl-PL" sz="3600" dirty="0" smtClean="0">
                <a:solidFill>
                  <a:srgbClr val="FFC000"/>
                </a:solidFill>
                <a:latin typeface="Maiandra GD" pitchFamily="34" charset="0"/>
              </a:rPr>
              <a:t>Hanna </a:t>
            </a:r>
            <a:r>
              <a:rPr lang="pl-PL" sz="3600" dirty="0" err="1" smtClean="0">
                <a:solidFill>
                  <a:srgbClr val="FFC000"/>
                </a:solidFill>
                <a:latin typeface="Maiandra GD" pitchFamily="34" charset="0"/>
              </a:rPr>
              <a:t>Cygler</a:t>
            </a:r>
            <a:endParaRPr lang="pl-PL" sz="3600" dirty="0" smtClean="0">
              <a:solidFill>
                <a:srgbClr val="FFC000"/>
              </a:solidFill>
              <a:latin typeface="Maiandra GD" pitchFamily="34" charset="0"/>
            </a:endParaRPr>
          </a:p>
          <a:p>
            <a:endParaRPr lang="pl-PL" dirty="0"/>
          </a:p>
        </p:txBody>
      </p:sp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800" dirty="0" smtClean="0">
                <a:solidFill>
                  <a:srgbClr val="FF9900"/>
                </a:solidFill>
                <a:latin typeface="Maiandra GD" pitchFamily="34" charset="0"/>
              </a:rPr>
              <a:t>OFERUJEMY:</a:t>
            </a:r>
            <a:endParaRPr lang="pl-PL" sz="4800" dirty="0">
              <a:solidFill>
                <a:srgbClr val="FF9900"/>
              </a:solidFill>
              <a:latin typeface="Maiandra GD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4400" y="1500174"/>
            <a:ext cx="7772400" cy="4572032"/>
          </a:xfrm>
        </p:spPr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v"/>
            </a:pPr>
            <a:r>
              <a:rPr lang="pl-PL" sz="3200" dirty="0" smtClean="0">
                <a:solidFill>
                  <a:schemeClr val="accent1">
                    <a:lumMod val="75000"/>
                  </a:schemeClr>
                </a:solidFill>
                <a:latin typeface="Maiandra GD" pitchFamily="34" charset="0"/>
              </a:rPr>
              <a:t>możliwość zamieszkania w przytulnych trzyosobowych  pokojach,</a:t>
            </a:r>
          </a:p>
          <a:p>
            <a:pPr algn="just">
              <a:buFont typeface="Wingdings" pitchFamily="2" charset="2"/>
              <a:buChar char="v"/>
            </a:pPr>
            <a:r>
              <a:rPr lang="pl-PL" sz="3200" dirty="0" smtClean="0">
                <a:solidFill>
                  <a:schemeClr val="accent1">
                    <a:lumMod val="75000"/>
                  </a:schemeClr>
                </a:solidFill>
                <a:latin typeface="Maiandra GD" pitchFamily="34" charset="0"/>
              </a:rPr>
              <a:t>miłą atmosferę,</a:t>
            </a:r>
          </a:p>
          <a:p>
            <a:pPr algn="just">
              <a:buFont typeface="Wingdings" pitchFamily="2" charset="2"/>
              <a:buChar char="v"/>
            </a:pPr>
            <a:r>
              <a:rPr lang="pl-PL" sz="3200" dirty="0" smtClean="0">
                <a:solidFill>
                  <a:schemeClr val="accent1">
                    <a:lumMod val="75000"/>
                  </a:schemeClr>
                </a:solidFill>
                <a:latin typeface="Maiandra GD" pitchFamily="34" charset="0"/>
              </a:rPr>
              <a:t>dobre warunki do nauki i wypoczynku,</a:t>
            </a:r>
          </a:p>
          <a:p>
            <a:pPr algn="just">
              <a:buFont typeface="Wingdings" pitchFamily="2" charset="2"/>
              <a:buChar char="v"/>
            </a:pPr>
            <a:r>
              <a:rPr lang="pl-PL" sz="3200" dirty="0" smtClean="0">
                <a:solidFill>
                  <a:schemeClr val="accent1">
                    <a:lumMod val="75000"/>
                  </a:schemeClr>
                </a:solidFill>
                <a:latin typeface="Maiandra GD" pitchFamily="34" charset="0"/>
              </a:rPr>
              <a:t>smaczne i tanie posiłki,</a:t>
            </a:r>
          </a:p>
          <a:p>
            <a:pPr algn="just">
              <a:buFont typeface="Wingdings" pitchFamily="2" charset="2"/>
              <a:buChar char="v"/>
            </a:pPr>
            <a:r>
              <a:rPr lang="pl-PL" sz="3200" dirty="0" smtClean="0">
                <a:solidFill>
                  <a:schemeClr val="accent1">
                    <a:lumMod val="75000"/>
                  </a:schemeClr>
                </a:solidFill>
                <a:latin typeface="Maiandra GD" pitchFamily="34" charset="0"/>
              </a:rPr>
              <a:t>ciekawe zajęcia sportowe i edukacyjne,</a:t>
            </a:r>
          </a:p>
          <a:p>
            <a:pPr algn="just">
              <a:buFont typeface="Wingdings" pitchFamily="2" charset="2"/>
              <a:buChar char="v"/>
            </a:pPr>
            <a:r>
              <a:rPr lang="pl-PL" sz="3200" dirty="0" smtClean="0">
                <a:solidFill>
                  <a:schemeClr val="accent1">
                    <a:lumMod val="75000"/>
                  </a:schemeClr>
                </a:solidFill>
                <a:latin typeface="Maiandra GD" pitchFamily="34" charset="0"/>
              </a:rPr>
              <a:t>pomoc wychowankom będącym </a:t>
            </a:r>
            <a:br>
              <a:rPr lang="pl-PL" sz="3200" dirty="0" smtClean="0">
                <a:solidFill>
                  <a:schemeClr val="accent1">
                    <a:lumMod val="75000"/>
                  </a:schemeClr>
                </a:solidFill>
                <a:latin typeface="Maiandra GD" pitchFamily="34" charset="0"/>
              </a:rPr>
            </a:br>
            <a:r>
              <a:rPr lang="pl-PL" sz="3200" dirty="0" smtClean="0">
                <a:solidFill>
                  <a:schemeClr val="accent1">
                    <a:lumMod val="75000"/>
                  </a:schemeClr>
                </a:solidFill>
                <a:latin typeface="Maiandra GD" pitchFamily="34" charset="0"/>
              </a:rPr>
              <a:t>w trudnej sytuacji materialnej </a:t>
            </a:r>
            <a:br>
              <a:rPr lang="pl-PL" sz="3200" dirty="0" smtClean="0">
                <a:solidFill>
                  <a:schemeClr val="accent1">
                    <a:lumMod val="75000"/>
                  </a:schemeClr>
                </a:solidFill>
                <a:latin typeface="Maiandra GD" pitchFamily="34" charset="0"/>
              </a:rPr>
            </a:br>
            <a:r>
              <a:rPr lang="pl-PL" sz="3200" dirty="0" smtClean="0">
                <a:solidFill>
                  <a:schemeClr val="accent1">
                    <a:lumMod val="75000"/>
                  </a:schemeClr>
                </a:solidFill>
                <a:latin typeface="Maiandra GD" pitchFamily="34" charset="0"/>
              </a:rPr>
              <a:t>i rodzinnej.</a:t>
            </a:r>
          </a:p>
          <a:p>
            <a:pPr algn="just">
              <a:buNone/>
            </a:pPr>
            <a:endParaRPr lang="pl-PL" sz="3200" dirty="0" smtClean="0">
              <a:solidFill>
                <a:schemeClr val="accent1">
                  <a:lumMod val="75000"/>
                </a:schemeClr>
              </a:solidFill>
              <a:latin typeface="Maiandra GD" pitchFamily="34" charset="0"/>
            </a:endParaRPr>
          </a:p>
          <a:p>
            <a:pPr algn="just">
              <a:buFont typeface="Wingdings" pitchFamily="2" charset="2"/>
              <a:buChar char="v"/>
            </a:pPr>
            <a:endParaRPr lang="pl-PL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buFont typeface="Wingdings" pitchFamily="2" charset="2"/>
              <a:buChar char="v"/>
            </a:pPr>
            <a:endParaRPr lang="pl-PL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buFont typeface="Wingdings" pitchFamily="2" charset="2"/>
              <a:buChar char="v"/>
            </a:pPr>
            <a:endParaRPr lang="pl-PL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v"/>
            </a:pPr>
            <a:endParaRPr lang="pl-PL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v"/>
            </a:pPr>
            <a:endParaRPr lang="pl-PL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v"/>
            </a:pPr>
            <a:endParaRPr lang="pl-PL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v"/>
            </a:pPr>
            <a:endParaRPr lang="pl-PL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Właściciel\Moje dokumenty\Moje obrazy\Internat\Wiosna\DSC00920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785794"/>
            <a:ext cx="7429552" cy="528641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1700808"/>
            <a:ext cx="7690048" cy="3942770"/>
          </a:xfrm>
        </p:spPr>
        <p:txBody>
          <a:bodyPr/>
          <a:lstStyle/>
          <a:p>
            <a:pPr algn="ctr"/>
            <a:r>
              <a:rPr lang="pl-PL" sz="8000" dirty="0" smtClean="0">
                <a:solidFill>
                  <a:srgbClr val="00B0F0"/>
                </a:solidFill>
                <a:latin typeface="Maiandra GD" pitchFamily="34" charset="0"/>
              </a:rPr>
              <a:t>CZEKAMY NA CIEBIE :)</a:t>
            </a:r>
            <a:br>
              <a:rPr lang="pl-PL" sz="8000" dirty="0" smtClean="0">
                <a:solidFill>
                  <a:srgbClr val="00B0F0"/>
                </a:solidFill>
                <a:latin typeface="Maiandra GD" pitchFamily="34" charset="0"/>
              </a:rPr>
            </a:br>
            <a:r>
              <a:rPr lang="pl-PL" sz="8000" dirty="0" smtClean="0">
                <a:solidFill>
                  <a:srgbClr val="00B0F0"/>
                </a:solidFill>
                <a:latin typeface="Maiandra GD" pitchFamily="34" charset="0"/>
              </a:rPr>
              <a:t/>
            </a:r>
            <a:br>
              <a:rPr lang="pl-PL" sz="8000" dirty="0" smtClean="0">
                <a:solidFill>
                  <a:srgbClr val="00B0F0"/>
                </a:solidFill>
                <a:latin typeface="Maiandra GD" pitchFamily="34" charset="0"/>
              </a:rPr>
            </a:br>
            <a:endParaRPr lang="pl-PL" sz="8000" dirty="0">
              <a:solidFill>
                <a:srgbClr val="00B0F0"/>
              </a:solidFill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800" dirty="0" smtClean="0">
                <a:solidFill>
                  <a:srgbClr val="FFCC00"/>
                </a:solidFill>
                <a:latin typeface="Maiandra GD" pitchFamily="34" charset="0"/>
              </a:rPr>
              <a:t>NASZE SALE</a:t>
            </a:r>
            <a:endParaRPr lang="pl-PL" sz="4800" dirty="0"/>
          </a:p>
        </p:txBody>
      </p:sp>
      <p:pic>
        <p:nvPicPr>
          <p:cNvPr id="3074" name="Picture 2" descr="C:\Documents and Settings\Właściciel\Moje dokumenty\Ewa\Internat 2014-2015\Prezentacje\Promocja_internatu_foty\Zdjęcie019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57224" y="1643050"/>
            <a:ext cx="3394471" cy="452596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3075" name="Picture 3" descr="C:\Documents and Settings\Właściciel\Moje dokumenty\Ewa\Internat 2014-2015\Prezentacje\Promocja_internatu_foty\Nasz internat 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643050"/>
            <a:ext cx="3394471" cy="452596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</p:cSld>
  <p:clrMapOvr>
    <a:masterClrMapping/>
  </p:clrMapOvr>
  <p:transition advTm="2000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Właściciel\Moje dokumenty\Ewa\Internat 2014-2015\Prezentacje\Promocja_internatu_foty\Zdjęcie019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7" y="928670"/>
            <a:ext cx="7572428" cy="5000660"/>
          </a:xfrm>
          <a:prstGeom prst="rect">
            <a:avLst/>
          </a:prstGeom>
          <a:ln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ransition advClick="0" advTm="2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800" dirty="0" smtClean="0">
                <a:solidFill>
                  <a:schemeClr val="tx2">
                    <a:lumMod val="75000"/>
                  </a:schemeClr>
                </a:solidFill>
                <a:latin typeface="Maiandra GD" pitchFamily="34" charset="0"/>
              </a:rPr>
              <a:t>TV</a:t>
            </a:r>
            <a:endParaRPr lang="pl-PL" sz="4800" dirty="0">
              <a:solidFill>
                <a:schemeClr val="tx2">
                  <a:lumMod val="75000"/>
                </a:schemeClr>
              </a:solidFill>
              <a:latin typeface="Maiandra GD" pitchFamily="34" charset="0"/>
            </a:endParaRPr>
          </a:p>
        </p:txBody>
      </p:sp>
      <p:pic>
        <p:nvPicPr>
          <p:cNvPr id="1026" name="Picture 2" descr="M:\Prezentacje\Promocja_internatu_foty\Kopia Nasz internat 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50036" y="1571612"/>
            <a:ext cx="7501128" cy="440983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 advClick="0" advTm="2000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PROMOCJA INTERNATU zdjecia\Nasz internat 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428736"/>
            <a:ext cx="3394075" cy="4525963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27" name="Picture 3" descr="M:\PROMOCJA INTERNATU zdjecia\Nasz internat 5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928802"/>
            <a:ext cx="4408487" cy="361950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advClick="0" advTm="2000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800" dirty="0" smtClean="0">
                <a:solidFill>
                  <a:srgbClr val="FF9900"/>
                </a:solidFill>
                <a:latin typeface="Maiandra GD" pitchFamily="34" charset="0"/>
              </a:rPr>
              <a:t>TURNIEJ INTERNATÓW</a:t>
            </a:r>
            <a:endParaRPr lang="pl-PL" sz="4800" dirty="0">
              <a:solidFill>
                <a:srgbClr val="FF9900"/>
              </a:solidFill>
              <a:latin typeface="Maiandra GD" pitchFamily="34" charset="0"/>
            </a:endParaRPr>
          </a:p>
        </p:txBody>
      </p:sp>
      <p:pic>
        <p:nvPicPr>
          <p:cNvPr id="5" name="Symbol zastępczy obrazu 4" descr="Turniej 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214554"/>
            <a:ext cx="4538910" cy="2952328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26" name="Picture 2" descr="F:\PROMOCJA INTERNATU zdjęcia\Turniej 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357298"/>
            <a:ext cx="3528392" cy="5292587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advClick="0" advTm="2000">
    <p:newsflash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514</TotalTime>
  <Words>83</Words>
  <Application>Microsoft Office PowerPoint</Application>
  <PresentationFormat>Pokaz na ekranie (4:3)</PresentationFormat>
  <Paragraphs>44</Paragraphs>
  <Slides>41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41</vt:i4>
      </vt:variant>
    </vt:vector>
  </HeadingPairs>
  <TitlesOfParts>
    <vt:vector size="42" baseType="lpstr">
      <vt:lpstr>Metro</vt:lpstr>
      <vt:lpstr>Slajd 1</vt:lpstr>
      <vt:lpstr>Slajd 2</vt:lpstr>
      <vt:lpstr>ZAPRASZAMY:</vt:lpstr>
      <vt:lpstr>OFERUJEMY:</vt:lpstr>
      <vt:lpstr>NASZE SALE</vt:lpstr>
      <vt:lpstr>Slajd 6</vt:lpstr>
      <vt:lpstr>TV</vt:lpstr>
      <vt:lpstr>Slajd 8</vt:lpstr>
      <vt:lpstr>TURNIEJ INTERNATÓW</vt:lpstr>
      <vt:lpstr>Slajd 10</vt:lpstr>
      <vt:lpstr>ZAJĘCIA SPORTOWE</vt:lpstr>
      <vt:lpstr>Slajd 12</vt:lpstr>
      <vt:lpstr>Slajd 13</vt:lpstr>
      <vt:lpstr>PIŁKA PLAŻOWA</vt:lpstr>
      <vt:lpstr>TENIS STOŁOWY</vt:lpstr>
      <vt:lpstr>OGNISKO</vt:lpstr>
      <vt:lpstr>Slajd 17</vt:lpstr>
      <vt:lpstr>Slajd 18</vt:lpstr>
      <vt:lpstr>CZAS WOLNY</vt:lpstr>
      <vt:lpstr>Slajd 20</vt:lpstr>
      <vt:lpstr>PASWOWANIE NA WYCHOWANKA</vt:lpstr>
      <vt:lpstr>Slajd 22</vt:lpstr>
      <vt:lpstr>Slajd 23</vt:lpstr>
      <vt:lpstr>KONKURSY</vt:lpstr>
      <vt:lpstr>Slajd 25</vt:lpstr>
      <vt:lpstr>KONKURS FRYZJERSKI</vt:lpstr>
      <vt:lpstr>KONKURS CZYSTOŚCI</vt:lpstr>
      <vt:lpstr>Slajd 28</vt:lpstr>
      <vt:lpstr>MIKOŁAJKI</vt:lpstr>
      <vt:lpstr>Slajd 30</vt:lpstr>
      <vt:lpstr>Slajd 31</vt:lpstr>
      <vt:lpstr>WIGILIA</vt:lpstr>
      <vt:lpstr>Slajd 33</vt:lpstr>
      <vt:lpstr>Slajd 34</vt:lpstr>
      <vt:lpstr>POŻEGNANIE MATURZYSTÓW</vt:lpstr>
      <vt:lpstr>WIECZÓR POEZJI</vt:lpstr>
      <vt:lpstr>Slajd 37</vt:lpstr>
      <vt:lpstr>SPOTKANIA Z PISARKAMI</vt:lpstr>
      <vt:lpstr>Slajd 39</vt:lpstr>
      <vt:lpstr>Slajd 40</vt:lpstr>
      <vt:lpstr>CZEKAMY NA CIEBIE :)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cp:lastModifiedBy>*</cp:lastModifiedBy>
  <cp:revision>69</cp:revision>
  <dcterms:modified xsi:type="dcterms:W3CDTF">2015-06-27T16:03:55Z</dcterms:modified>
</cp:coreProperties>
</file>