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3" r:id="rId9"/>
    <p:sldId id="264" r:id="rId10"/>
    <p:sldId id="274" r:id="rId11"/>
    <p:sldId id="275" r:id="rId12"/>
    <p:sldId id="266" r:id="rId13"/>
    <p:sldId id="276" r:id="rId14"/>
    <p:sldId id="277" r:id="rId15"/>
    <p:sldId id="278" r:id="rId16"/>
    <p:sldId id="268" r:id="rId17"/>
    <p:sldId id="269" r:id="rId18"/>
    <p:sldId id="279" r:id="rId19"/>
    <p:sldId id="270" r:id="rId20"/>
    <p:sldId id="283" r:id="rId21"/>
    <p:sldId id="284" r:id="rId22"/>
    <p:sldId id="271" r:id="rId23"/>
    <p:sldId id="272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55" autoAdjust="0"/>
    <p:restoredTop sz="94660"/>
  </p:normalViewPr>
  <p:slideViewPr>
    <p:cSldViewPr>
      <p:cViewPr varScale="1">
        <p:scale>
          <a:sx n="120" d="100"/>
          <a:sy n="120" d="100"/>
        </p:scale>
        <p:origin x="-17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0098-130C-4A3F-AA62-E536202C7236}" type="datetimeFigureOut">
              <a:rPr lang="pl-PL" smtClean="0"/>
              <a:pPr/>
              <a:t>16.10.2019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B9964-1167-49A2-8DAC-C868EE44F65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928803"/>
            <a:ext cx="7772400" cy="1671648"/>
          </a:xfrm>
        </p:spPr>
        <p:txBody>
          <a:bodyPr>
            <a:normAutofit fontScale="90000"/>
          </a:bodyPr>
          <a:lstStyle/>
          <a:p>
            <a:r>
              <a:rPr lang="pl-PL" dirty="0"/>
              <a:t>Moje   działaniach  w ramach realizacji programu </a:t>
            </a:r>
            <a:r>
              <a:rPr lang="pl-PL" dirty="0" smtClean="0"/>
              <a:t>pn. </a:t>
            </a:r>
            <a:br>
              <a:rPr lang="pl-PL" dirty="0" smtClean="0"/>
            </a:br>
            <a:r>
              <a:rPr lang="pl-PL" dirty="0" smtClean="0"/>
              <a:t>„</a:t>
            </a:r>
            <a:r>
              <a:rPr lang="pl-PL" dirty="0"/>
              <a:t>Lider wiedzy i ochrony środowiska”.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  <a:p>
            <a:r>
              <a:rPr lang="pl-PL" dirty="0"/>
              <a:t>Daniel Furtak  - Klasa IVAT </a:t>
            </a:r>
          </a:p>
          <a:p>
            <a:r>
              <a:rPr lang="pl-PL" dirty="0"/>
              <a:t>Opiekun merytoryczny – Barbara Okleja /nauczyciel biologii/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D:\druk -projekt-gotowiec\Opis- Danie\Płytka\Sprzatanie świata\71567987_464232707768423_1663069383494205440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D:\druk -projekt-gotowiec\Opis- Danie\Płytka\Sprzatanie świata\71674679_565488214191584_1319977981321412608_n_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600200"/>
            <a:ext cx="405469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ZADANIE :INNA AKTYWNOŚĆ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ZADANIE :INNA AKTYWNOŚĆ</a:t>
            </a:r>
            <a:endParaRPr lang="pl-PL" dirty="0"/>
          </a:p>
          <a:p>
            <a:pPr algn="ctr"/>
            <a:r>
              <a:rPr lang="pl-PL" b="1" dirty="0"/>
              <a:t>Odbycie spotkania z przedstawicielem instytucji działającej na rzecz edukacji i ochrony środowiska </a:t>
            </a: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D:\druk -projekt-gotowiec\Opis- Danie\Płytka\spotkanie z przeds\IMG_20191010_121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D:\druk -projekt-gotowiec\Opis- Danie\Płytka\spotkanie z przeds\IMG_20191010_122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D:\druk -projekt-gotowiec\Opis- Danie\Płytka\spotkanie z przeds\IMG_20191010_122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ZADANIE : INNA AKTYWNOŚĆ</a:t>
            </a:r>
            <a:endParaRPr lang="pl-PL" dirty="0"/>
          </a:p>
          <a:p>
            <a:r>
              <a:rPr lang="pl-PL" dirty="0"/>
              <a:t> </a:t>
            </a:r>
          </a:p>
          <a:p>
            <a:r>
              <a:rPr lang="pl-PL" dirty="0"/>
              <a:t>Przygotowanie prezentacji multimedialnej na temat lokalnej edukacji ekologicznej, ochrony przyrody lub ochrony środowiska w oparciu o dokonane działania i zaprezentowanie jej publicznie.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pPr algn="ctr"/>
            <a:r>
              <a:rPr lang="pl-PL" dirty="0" smtClean="0"/>
              <a:t>Spotkanie z młodzieżą z internatu ZSZ Nr 1 im Władysława </a:t>
            </a:r>
            <a:r>
              <a:rPr lang="pl-PL" dirty="0" err="1" smtClean="0"/>
              <a:t>Korżyka</a:t>
            </a:r>
            <a:r>
              <a:rPr lang="pl-PL" dirty="0" smtClean="0"/>
              <a:t> w Rykach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Prezentacja w wersji elektronicznej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D:\druk -projekt-gotowiec\Opis- Danie\Płytka\prezentacja w internacie\20191015_203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/>
              <a:t> </a:t>
            </a:r>
            <a:r>
              <a:rPr lang="pl-PL" b="1" dirty="0"/>
              <a:t>Przygotowanie  ulotki  (2  strony  formatu  A4) o Programie  Priorytetowym  Czyste  Powietrze</a:t>
            </a:r>
            <a:r>
              <a:rPr lang="pl-PL" dirty="0"/>
              <a:t> </a:t>
            </a:r>
          </a:p>
          <a:p>
            <a:pPr>
              <a:buNone/>
            </a:pPr>
            <a:endParaRPr lang="pl-PL" dirty="0"/>
          </a:p>
          <a:p>
            <a:pPr algn="ctr"/>
            <a:r>
              <a:rPr lang="pl-PL" dirty="0"/>
              <a:t>znajdującego  się  na  stronie  </a:t>
            </a:r>
            <a:r>
              <a:rPr lang="pl-PL" dirty="0" err="1"/>
              <a:t>www.wfos.lublin.pl</a:t>
            </a:r>
            <a:r>
              <a:rPr lang="pl-PL" dirty="0"/>
              <a:t> i przekazanie  ulotki  seniorom  oraz  innym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ZADANIE :OCHRONA ŚRODOWISKA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b="1" dirty="0"/>
          </a:p>
          <a:p>
            <a:pPr algn="ctr"/>
            <a:r>
              <a:rPr lang="pl-PL" b="1" dirty="0"/>
              <a:t>Wykonanie i wywieszenie pod nadzorem nauczyciela budek lęgowych, schronów, domków dla gatunków wymagających czynnej</a:t>
            </a: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142976" y="1714488"/>
          <a:ext cx="6905652" cy="4071966"/>
        </p:xfrm>
        <a:graphic>
          <a:graphicData uri="http://schemas.openxmlformats.org/presentationml/2006/ole">
            <p:oleObj spid="_x0000_s2051" name="Dokument" r:id="rId3" imgW="9957726" imgH="635119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00166" y="2000240"/>
          <a:ext cx="6096000" cy="3736975"/>
        </p:xfrm>
        <a:graphic>
          <a:graphicData uri="http://schemas.openxmlformats.org/presentationml/2006/ole">
            <p:oleObj spid="_x0000_s3074" name="Dokument" r:id="rId3" imgW="9957726" imgH="610337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7" name="Picture 3" descr="C:\Users\szkola\Desktop\zdjecia\IMG_20191016_092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Realizacja programu pn” Lider wiedzy i Ochrony Środowiska  zwiększyła moją wiedze na temat ekologii i ochrony środowiska i wzrost poczucia odpowiedzialności za środowisko w którym żyje.</a:t>
            </a:r>
          </a:p>
          <a:p>
            <a:r>
              <a:rPr lang="pl-PL" smtClean="0"/>
              <a:t>   Daniel Furtak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E70DAFF-B140-423B-B93C-0413213762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0870" y="267494"/>
            <a:ext cx="4742259" cy="6323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D15BF27-2418-4A00-89DE-7D9D070BB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2855926"/>
            <a:ext cx="8230313" cy="21572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5A42FF1-40D4-4A7F-AD45-536BC2DD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43" y="2855926"/>
            <a:ext cx="8230313" cy="11461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0BEC013-07B8-4855-9B75-FBE18D5241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9742" y="332656"/>
            <a:ext cx="4644516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b="1" dirty="0"/>
              <a:t> ZADANIE :  OCHRONA PRZYRODY</a:t>
            </a:r>
            <a:endParaRPr lang="pl-PL" dirty="0"/>
          </a:p>
          <a:p>
            <a:pPr algn="ctr"/>
            <a:r>
              <a:rPr lang="pl-PL" b="1" dirty="0"/>
              <a:t>Przygotowanie opracowania dotyczącego form ochrony lub gatunków i siedlisk chronionych lub programów czynnej ochrony przyrody na pobliskim obszarze, do 50 km od miejsca zamieszkania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Pomniki przyrody -folder</a:t>
            </a:r>
            <a:endParaRPr lang="pl-PL" dirty="0"/>
          </a:p>
        </p:txBody>
      </p:sp>
      <p:pic>
        <p:nvPicPr>
          <p:cNvPr id="1026" name="Picture 2" descr="D:\druk -projekt-gotowiec\opis - Kacper\pomniki przyrody -opis\Skan_20191009 (1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927953" y="1600200"/>
            <a:ext cx="328809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Pomniki przyrody -folder</a:t>
            </a:r>
            <a:endParaRPr lang="pl-PL" dirty="0"/>
          </a:p>
        </p:txBody>
      </p:sp>
      <p:pic>
        <p:nvPicPr>
          <p:cNvPr id="2050" name="Picture 2" descr="D:\druk -projekt-gotowiec\opis - Kacper\pomniki przyrody -opis\Skan_20191009 (1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00625" y="1587009"/>
            <a:ext cx="332178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ZADANIE :OCHRONA ŚRODOWISKA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 smtClean="0"/>
          </a:p>
          <a:p>
            <a:pPr algn="ctr"/>
            <a:r>
              <a:rPr lang="pl-PL" dirty="0" smtClean="0"/>
              <a:t>Przygotowanie opracowania dotyczącego gminnych/miejskich programów/projektów związanych z ochroną środowiska .</a:t>
            </a:r>
          </a:p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sz="2000" dirty="0" smtClean="0"/>
              <a:t>Załącznik wersja papierowa programu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ZADANIE :OCHRONA ŚRODOWISKA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 smtClean="0"/>
          </a:p>
          <a:p>
            <a:r>
              <a:rPr lang="pl-PL" b="1" dirty="0" smtClean="0"/>
              <a:t>Uporządkowanie </a:t>
            </a:r>
            <a:r>
              <a:rPr lang="pl-PL" b="1" dirty="0"/>
              <a:t>swojego lokalnego świata; zorganizowanie lokalnej akcji sprzątania środowiska naturalnego</a:t>
            </a: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211</Words>
  <Application>Microsoft Office PowerPoint</Application>
  <PresentationFormat>Pokaz na ekranie (4:3)</PresentationFormat>
  <Paragraphs>37</Paragraphs>
  <Slides>23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5" baseType="lpstr">
      <vt:lpstr>Motyw pakietu Office</vt:lpstr>
      <vt:lpstr>Dokument programu Microsoft Office Word</vt:lpstr>
      <vt:lpstr>Moje   działaniach  w ramach realizacji programu pn.  „Lider wiedzy i ochrony środowiska”.</vt:lpstr>
      <vt:lpstr>ZADANIE :OCHRONA ŚRODOWISKA </vt:lpstr>
      <vt:lpstr>Slajd 3</vt:lpstr>
      <vt:lpstr>Slajd 4</vt:lpstr>
      <vt:lpstr>Slajd 5</vt:lpstr>
      <vt:lpstr>Pomniki przyrody -folder</vt:lpstr>
      <vt:lpstr>Pomniki przyrody -folder</vt:lpstr>
      <vt:lpstr>ZADANIE :OCHRONA ŚRODOWISKA </vt:lpstr>
      <vt:lpstr>ZADANIE :OCHRONA ŚRODOWISKA </vt:lpstr>
      <vt:lpstr>Slajd 10</vt:lpstr>
      <vt:lpstr>Slajd 11</vt:lpstr>
      <vt:lpstr>ZADANIE :INNA AKTYWNOŚĆ 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Podsumowanie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   działaniach  w ramach realizacji programu</dc:title>
  <dc:creator>nauczyciel</dc:creator>
  <cp:lastModifiedBy>szkola</cp:lastModifiedBy>
  <cp:revision>10</cp:revision>
  <dcterms:created xsi:type="dcterms:W3CDTF">2019-10-12T17:06:59Z</dcterms:created>
  <dcterms:modified xsi:type="dcterms:W3CDTF">2019-10-16T07:44:03Z</dcterms:modified>
</cp:coreProperties>
</file>