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21"/>
  </p:notesMasterIdLst>
  <p:sldIdLst>
    <p:sldId id="256" r:id="rId2"/>
    <p:sldId id="273" r:id="rId3"/>
    <p:sldId id="258" r:id="rId4"/>
    <p:sldId id="274" r:id="rId5"/>
    <p:sldId id="259" r:id="rId6"/>
    <p:sldId id="275"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922" autoAdjust="0"/>
  </p:normalViewPr>
  <p:slideViewPr>
    <p:cSldViewPr>
      <p:cViewPr>
        <p:scale>
          <a:sx n="75" d="100"/>
          <a:sy n="75" d="100"/>
        </p:scale>
        <p:origin x="1218"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736621-D581-414B-AAF7-4445ACFC8CC8}" type="datetimeFigureOut">
              <a:rPr lang="pl-PL" smtClean="0"/>
              <a:t>13 paź 2019</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0C28ED-3914-458E-8904-FCA9292E2DD4}" type="slidenum">
              <a:rPr lang="pl-PL" smtClean="0"/>
              <a:t>‹#›</a:t>
            </a:fld>
            <a:endParaRPr lang="pl-PL"/>
          </a:p>
        </p:txBody>
      </p:sp>
    </p:spTree>
    <p:extLst>
      <p:ext uri="{BB962C8B-B14F-4D97-AF65-F5344CB8AC3E}">
        <p14:creationId xmlns:p14="http://schemas.microsoft.com/office/powerpoint/2010/main" val="613375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90C28ED-3914-458E-8904-FCA9292E2DD4}" type="slidenum">
              <a:rPr lang="pl-PL" smtClean="0"/>
              <a:t>2</a:t>
            </a:fld>
            <a:endParaRPr lang="pl-PL" dirty="0"/>
          </a:p>
        </p:txBody>
      </p:sp>
    </p:spTree>
    <p:extLst>
      <p:ext uri="{BB962C8B-B14F-4D97-AF65-F5344CB8AC3E}">
        <p14:creationId xmlns:p14="http://schemas.microsoft.com/office/powerpoint/2010/main" val="4279242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pl-PL"/>
              <a:t>Kliknij, aby edytować styl</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7EE00098-130C-4A3F-AA62-E536202C7236}" type="datetimeFigureOut">
              <a:rPr lang="pl-PL" smtClean="0"/>
              <a:t>13 paź 2019</a:t>
            </a:fld>
            <a:endParaRPr lang="pl-PL"/>
          </a:p>
        </p:txBody>
      </p:sp>
      <p:sp>
        <p:nvSpPr>
          <p:cNvPr id="5" name="Footer Placeholder 4"/>
          <p:cNvSpPr>
            <a:spLocks noGrp="1"/>
          </p:cNvSpPr>
          <p:nvPr>
            <p:ph type="ftr" sz="quarter" idx="11"/>
          </p:nvPr>
        </p:nvSpPr>
        <p:spPr>
          <a:xfrm>
            <a:off x="914400" y="4323846"/>
            <a:ext cx="4880610" cy="365125"/>
          </a:xfrm>
        </p:spPr>
        <p:txBody>
          <a:bodyPr/>
          <a:lstStyle/>
          <a:p>
            <a:endParaRPr lang="pl-PL"/>
          </a:p>
        </p:txBody>
      </p:sp>
      <p:sp>
        <p:nvSpPr>
          <p:cNvPr id="6" name="Slide Number Placeholder 5"/>
          <p:cNvSpPr>
            <a:spLocks noGrp="1"/>
          </p:cNvSpPr>
          <p:nvPr>
            <p:ph type="sldNum" sz="quarter" idx="12"/>
          </p:nvPr>
        </p:nvSpPr>
        <p:spPr>
          <a:xfrm>
            <a:off x="6057900" y="1430867"/>
            <a:ext cx="2171700" cy="365125"/>
          </a:xfrm>
        </p:spPr>
        <p:txBody>
          <a:bodyPr/>
          <a:lstStyle/>
          <a:p>
            <a:fld id="{300B9964-1167-49A2-8DAC-C868EE44F653}" type="slidenum">
              <a:rPr lang="pl-PL" smtClean="0"/>
              <a:t>‹#›</a:t>
            </a:fld>
            <a:endParaRPr lang="pl-PL"/>
          </a:p>
        </p:txBody>
      </p:sp>
    </p:spTree>
    <p:extLst>
      <p:ext uri="{BB962C8B-B14F-4D97-AF65-F5344CB8AC3E}">
        <p14:creationId xmlns:p14="http://schemas.microsoft.com/office/powerpoint/2010/main" val="4217796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EE00098-130C-4A3F-AA62-E536202C7236}" type="datetimeFigureOut">
              <a:rPr lang="pl-PL" smtClean="0"/>
              <a:t>13 paź 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00B9964-1167-49A2-8DAC-C868EE44F653}" type="slidenum">
              <a:rPr lang="pl-PL" smtClean="0"/>
              <a:t>‹#›</a:t>
            </a:fld>
            <a:endParaRPr lang="pl-PL"/>
          </a:p>
        </p:txBody>
      </p:sp>
    </p:spTree>
    <p:extLst>
      <p:ext uri="{BB962C8B-B14F-4D97-AF65-F5344CB8AC3E}">
        <p14:creationId xmlns:p14="http://schemas.microsoft.com/office/powerpoint/2010/main" val="2517309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pl-PL"/>
              <a:t>Kliknij, aby edytować styl</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7EE00098-130C-4A3F-AA62-E536202C7236}" type="datetimeFigureOut">
              <a:rPr lang="pl-PL" smtClean="0"/>
              <a:t>13 paź 2019</a:t>
            </a:fld>
            <a:endParaRPr lang="pl-PL"/>
          </a:p>
        </p:txBody>
      </p:sp>
      <p:sp>
        <p:nvSpPr>
          <p:cNvPr id="6" name="Footer Placeholder 5"/>
          <p:cNvSpPr>
            <a:spLocks noGrp="1"/>
          </p:cNvSpPr>
          <p:nvPr>
            <p:ph type="ftr" sz="quarter" idx="11"/>
          </p:nvPr>
        </p:nvSpPr>
        <p:spPr>
          <a:xfrm>
            <a:off x="594360" y="381001"/>
            <a:ext cx="4830656" cy="365125"/>
          </a:xfrm>
        </p:spPr>
        <p:txBody>
          <a:bodyPr/>
          <a:lstStyle/>
          <a:p>
            <a:endParaRPr lang="pl-PL"/>
          </a:p>
        </p:txBody>
      </p:sp>
      <p:sp>
        <p:nvSpPr>
          <p:cNvPr id="7" name="Slide Number Placeholder 6"/>
          <p:cNvSpPr>
            <a:spLocks noGrp="1"/>
          </p:cNvSpPr>
          <p:nvPr>
            <p:ph type="sldNum" sz="quarter" idx="12"/>
          </p:nvPr>
        </p:nvSpPr>
        <p:spPr>
          <a:xfrm>
            <a:off x="7882466" y="381001"/>
            <a:ext cx="667174" cy="365125"/>
          </a:xfrm>
        </p:spPr>
        <p:txBody>
          <a:bodyPr/>
          <a:lstStyle/>
          <a:p>
            <a:fld id="{300B9964-1167-49A2-8DAC-C868EE44F653}" type="slidenum">
              <a:rPr lang="pl-PL" smtClean="0"/>
              <a:t>‹#›</a:t>
            </a:fld>
            <a:endParaRPr lang="pl-PL"/>
          </a:p>
        </p:txBody>
      </p:sp>
    </p:spTree>
    <p:extLst>
      <p:ext uri="{BB962C8B-B14F-4D97-AF65-F5344CB8AC3E}">
        <p14:creationId xmlns:p14="http://schemas.microsoft.com/office/powerpoint/2010/main" val="639097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pl-PL"/>
              <a:t>Kliknij, aby edytować styl</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7EE00098-130C-4A3F-AA62-E536202C7236}" type="datetimeFigureOut">
              <a:rPr lang="pl-PL" smtClean="0"/>
              <a:t>13 paź 2019</a:t>
            </a:fld>
            <a:endParaRPr lang="pl-PL"/>
          </a:p>
        </p:txBody>
      </p:sp>
      <p:sp>
        <p:nvSpPr>
          <p:cNvPr id="6" name="Footer Placeholder 5"/>
          <p:cNvSpPr>
            <a:spLocks noGrp="1"/>
          </p:cNvSpPr>
          <p:nvPr>
            <p:ph type="ftr" sz="quarter" idx="11"/>
          </p:nvPr>
        </p:nvSpPr>
        <p:spPr>
          <a:xfrm>
            <a:off x="594360" y="379438"/>
            <a:ext cx="4830656" cy="365125"/>
          </a:xfrm>
        </p:spPr>
        <p:txBody>
          <a:bodyPr/>
          <a:lstStyle/>
          <a:p>
            <a:endParaRPr lang="pl-PL"/>
          </a:p>
        </p:txBody>
      </p:sp>
      <p:sp>
        <p:nvSpPr>
          <p:cNvPr id="7" name="Slide Number Placeholder 6"/>
          <p:cNvSpPr>
            <a:spLocks noGrp="1"/>
          </p:cNvSpPr>
          <p:nvPr>
            <p:ph type="sldNum" sz="quarter" idx="12"/>
          </p:nvPr>
        </p:nvSpPr>
        <p:spPr>
          <a:xfrm>
            <a:off x="7882466" y="381001"/>
            <a:ext cx="667174" cy="365125"/>
          </a:xfrm>
        </p:spPr>
        <p:txBody>
          <a:bodyPr/>
          <a:lstStyle/>
          <a:p>
            <a:fld id="{300B9964-1167-49A2-8DAC-C868EE44F653}" type="slidenum">
              <a:rPr lang="pl-PL" smtClean="0"/>
              <a:t>‹#›</a:t>
            </a:fld>
            <a:endParaRPr lang="pl-PL"/>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913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pl-PL"/>
              <a:t>Kliknij, aby edytować styl</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7EE00098-130C-4A3F-AA62-E536202C7236}" type="datetimeFigureOut">
              <a:rPr lang="pl-PL" smtClean="0"/>
              <a:t>13 paź 2019</a:t>
            </a:fld>
            <a:endParaRPr lang="pl-PL"/>
          </a:p>
        </p:txBody>
      </p:sp>
      <p:sp>
        <p:nvSpPr>
          <p:cNvPr id="6" name="Footer Placeholder 5"/>
          <p:cNvSpPr>
            <a:spLocks noGrp="1"/>
          </p:cNvSpPr>
          <p:nvPr>
            <p:ph type="ftr" sz="quarter" idx="11"/>
          </p:nvPr>
        </p:nvSpPr>
        <p:spPr>
          <a:xfrm>
            <a:off x="594360" y="378884"/>
            <a:ext cx="4830656" cy="365125"/>
          </a:xfrm>
        </p:spPr>
        <p:txBody>
          <a:bodyPr/>
          <a:lstStyle/>
          <a:p>
            <a:endParaRPr lang="pl-PL"/>
          </a:p>
        </p:txBody>
      </p:sp>
      <p:sp>
        <p:nvSpPr>
          <p:cNvPr id="7" name="Slide Number Placeholder 6"/>
          <p:cNvSpPr>
            <a:spLocks noGrp="1"/>
          </p:cNvSpPr>
          <p:nvPr>
            <p:ph type="sldNum" sz="quarter" idx="12"/>
          </p:nvPr>
        </p:nvSpPr>
        <p:spPr>
          <a:xfrm>
            <a:off x="7882466" y="381001"/>
            <a:ext cx="667174" cy="365125"/>
          </a:xfrm>
        </p:spPr>
        <p:txBody>
          <a:bodyPr/>
          <a:lstStyle/>
          <a:p>
            <a:fld id="{300B9964-1167-49A2-8DAC-C868EE44F653}" type="slidenum">
              <a:rPr lang="pl-PL" smtClean="0"/>
              <a:t>‹#›</a:t>
            </a:fld>
            <a:endParaRPr lang="pl-PL"/>
          </a:p>
        </p:txBody>
      </p:sp>
    </p:spTree>
    <p:extLst>
      <p:ext uri="{BB962C8B-B14F-4D97-AF65-F5344CB8AC3E}">
        <p14:creationId xmlns:p14="http://schemas.microsoft.com/office/powerpoint/2010/main" val="820402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pl-PL"/>
              <a:t>Kliknij, aby edytować styl</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7EE00098-130C-4A3F-AA62-E536202C7236}" type="datetimeFigureOut">
              <a:rPr lang="pl-PL" smtClean="0"/>
              <a:t>13 paź 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00B9964-1167-49A2-8DAC-C868EE44F653}" type="slidenum">
              <a:rPr lang="pl-PL" smtClean="0"/>
              <a:t>‹#›</a:t>
            </a:fld>
            <a:endParaRPr lang="pl-PL"/>
          </a:p>
        </p:txBody>
      </p:sp>
    </p:spTree>
    <p:extLst>
      <p:ext uri="{BB962C8B-B14F-4D97-AF65-F5344CB8AC3E}">
        <p14:creationId xmlns:p14="http://schemas.microsoft.com/office/powerpoint/2010/main" val="2896678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pl-PL"/>
              <a:t>Kliknij, aby edytować styl</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7EE00098-130C-4A3F-AA62-E536202C7236}" type="datetimeFigureOut">
              <a:rPr lang="pl-PL" smtClean="0"/>
              <a:t>13 paź 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00B9964-1167-49A2-8DAC-C868EE44F653}" type="slidenum">
              <a:rPr lang="pl-PL" smtClean="0"/>
              <a:t>‹#›</a:t>
            </a:fld>
            <a:endParaRPr lang="pl-PL"/>
          </a:p>
        </p:txBody>
      </p:sp>
    </p:spTree>
    <p:extLst>
      <p:ext uri="{BB962C8B-B14F-4D97-AF65-F5344CB8AC3E}">
        <p14:creationId xmlns:p14="http://schemas.microsoft.com/office/powerpoint/2010/main" val="3207808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EE00098-130C-4A3F-AA62-E536202C7236}" type="datetimeFigureOut">
              <a:rPr lang="pl-PL" smtClean="0"/>
              <a:t>13 paź 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00B9964-1167-49A2-8DAC-C868EE44F653}" type="slidenum">
              <a:rPr lang="pl-PL" smtClean="0"/>
              <a:t>‹#›</a:t>
            </a:fld>
            <a:endParaRPr lang="pl-PL"/>
          </a:p>
        </p:txBody>
      </p:sp>
    </p:spTree>
    <p:extLst>
      <p:ext uri="{BB962C8B-B14F-4D97-AF65-F5344CB8AC3E}">
        <p14:creationId xmlns:p14="http://schemas.microsoft.com/office/powerpoint/2010/main" val="749875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7EE00098-130C-4A3F-AA62-E536202C7236}" type="datetimeFigureOut">
              <a:rPr lang="pl-PL" smtClean="0"/>
              <a:t>13 paź 2019</a:t>
            </a:fld>
            <a:endParaRPr lang="pl-PL"/>
          </a:p>
        </p:txBody>
      </p:sp>
      <p:sp>
        <p:nvSpPr>
          <p:cNvPr id="5" name="Footer Placeholder 4"/>
          <p:cNvSpPr>
            <a:spLocks noGrp="1"/>
          </p:cNvSpPr>
          <p:nvPr>
            <p:ph type="ftr" sz="quarter" idx="11"/>
          </p:nvPr>
        </p:nvSpPr>
        <p:spPr>
          <a:xfrm>
            <a:off x="594360" y="381001"/>
            <a:ext cx="4830656" cy="365125"/>
          </a:xfrm>
        </p:spPr>
        <p:txBody>
          <a:bodyPr/>
          <a:lstStyle/>
          <a:p>
            <a:endParaRPr lang="pl-PL"/>
          </a:p>
        </p:txBody>
      </p:sp>
      <p:sp>
        <p:nvSpPr>
          <p:cNvPr id="6" name="Slide Number Placeholder 5"/>
          <p:cNvSpPr>
            <a:spLocks noGrp="1"/>
          </p:cNvSpPr>
          <p:nvPr>
            <p:ph type="sldNum" sz="quarter" idx="12"/>
          </p:nvPr>
        </p:nvSpPr>
        <p:spPr>
          <a:xfrm>
            <a:off x="7882466" y="381001"/>
            <a:ext cx="667174" cy="365125"/>
          </a:xfrm>
        </p:spPr>
        <p:txBody>
          <a:bodyPr/>
          <a:lstStyle/>
          <a:p>
            <a:fld id="{300B9964-1167-49A2-8DAC-C868EE44F653}" type="slidenum">
              <a:rPr lang="pl-PL" smtClean="0"/>
              <a:t>‹#›</a:t>
            </a:fld>
            <a:endParaRPr lang="pl-PL"/>
          </a:p>
        </p:txBody>
      </p:sp>
    </p:spTree>
    <p:extLst>
      <p:ext uri="{BB962C8B-B14F-4D97-AF65-F5344CB8AC3E}">
        <p14:creationId xmlns:p14="http://schemas.microsoft.com/office/powerpoint/2010/main" val="1093235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EE00098-130C-4A3F-AA62-E536202C7236}" type="datetimeFigureOut">
              <a:rPr lang="pl-PL" smtClean="0"/>
              <a:t>13 paź 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00B9964-1167-49A2-8DAC-C868EE44F653}" type="slidenum">
              <a:rPr lang="pl-PL" smtClean="0"/>
              <a:t>‹#›</a:t>
            </a:fld>
            <a:endParaRPr lang="pl-PL"/>
          </a:p>
        </p:txBody>
      </p:sp>
    </p:spTree>
    <p:extLst>
      <p:ext uri="{BB962C8B-B14F-4D97-AF65-F5344CB8AC3E}">
        <p14:creationId xmlns:p14="http://schemas.microsoft.com/office/powerpoint/2010/main" val="206093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pl-PL"/>
              <a:t>Kliknij, aby edytować styl</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7EE00098-130C-4A3F-AA62-E536202C7236}" type="datetimeFigureOut">
              <a:rPr lang="pl-PL" smtClean="0"/>
              <a:t>13 paź 2019</a:t>
            </a:fld>
            <a:endParaRPr lang="pl-PL"/>
          </a:p>
        </p:txBody>
      </p:sp>
      <p:sp>
        <p:nvSpPr>
          <p:cNvPr id="5" name="Footer Placeholder 4"/>
          <p:cNvSpPr>
            <a:spLocks noGrp="1"/>
          </p:cNvSpPr>
          <p:nvPr>
            <p:ph type="ftr" sz="quarter" idx="11"/>
          </p:nvPr>
        </p:nvSpPr>
        <p:spPr>
          <a:xfrm>
            <a:off x="594360" y="381001"/>
            <a:ext cx="4830656" cy="365125"/>
          </a:xfrm>
        </p:spPr>
        <p:txBody>
          <a:bodyPr/>
          <a:lstStyle/>
          <a:p>
            <a:endParaRPr lang="pl-PL"/>
          </a:p>
        </p:txBody>
      </p:sp>
      <p:sp>
        <p:nvSpPr>
          <p:cNvPr id="6" name="Slide Number Placeholder 5"/>
          <p:cNvSpPr>
            <a:spLocks noGrp="1"/>
          </p:cNvSpPr>
          <p:nvPr>
            <p:ph type="sldNum" sz="quarter" idx="12"/>
          </p:nvPr>
        </p:nvSpPr>
        <p:spPr>
          <a:xfrm>
            <a:off x="7882466" y="381001"/>
            <a:ext cx="667173" cy="365125"/>
          </a:xfrm>
        </p:spPr>
        <p:txBody>
          <a:bodyPr/>
          <a:lstStyle/>
          <a:p>
            <a:fld id="{300B9964-1167-49A2-8DAC-C868EE44F653}" type="slidenum">
              <a:rPr lang="pl-PL" smtClean="0"/>
              <a:t>‹#›</a:t>
            </a:fld>
            <a:endParaRPr lang="pl-PL"/>
          </a:p>
        </p:txBody>
      </p:sp>
    </p:spTree>
    <p:extLst>
      <p:ext uri="{BB962C8B-B14F-4D97-AF65-F5344CB8AC3E}">
        <p14:creationId xmlns:p14="http://schemas.microsoft.com/office/powerpoint/2010/main" val="259835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EE00098-130C-4A3F-AA62-E536202C7236}" type="datetimeFigureOut">
              <a:rPr lang="pl-PL" smtClean="0"/>
              <a:t>13 paź 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00B9964-1167-49A2-8DAC-C868EE44F653}" type="slidenum">
              <a:rPr lang="pl-PL" smtClean="0"/>
              <a:t>‹#›</a:t>
            </a:fld>
            <a:endParaRPr lang="pl-PL"/>
          </a:p>
        </p:txBody>
      </p:sp>
    </p:spTree>
    <p:extLst>
      <p:ext uri="{BB962C8B-B14F-4D97-AF65-F5344CB8AC3E}">
        <p14:creationId xmlns:p14="http://schemas.microsoft.com/office/powerpoint/2010/main" val="53739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pl-PL"/>
              <a:t>Kliknij, aby edytować styl</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594359" y="3132667"/>
            <a:ext cx="3910579" cy="313097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2098" y="3132667"/>
            <a:ext cx="3907541" cy="313097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7EE00098-130C-4A3F-AA62-E536202C7236}" type="datetimeFigureOut">
              <a:rPr lang="pl-PL" smtClean="0"/>
              <a:t>13 paź 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300B9964-1167-49A2-8DAC-C868EE44F653}" type="slidenum">
              <a:rPr lang="pl-PL" smtClean="0"/>
              <a:t>‹#›</a:t>
            </a:fld>
            <a:endParaRPr lang="pl-PL"/>
          </a:p>
        </p:txBody>
      </p:sp>
    </p:spTree>
    <p:extLst>
      <p:ext uri="{BB962C8B-B14F-4D97-AF65-F5344CB8AC3E}">
        <p14:creationId xmlns:p14="http://schemas.microsoft.com/office/powerpoint/2010/main" val="293419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7EE00098-130C-4A3F-AA62-E536202C7236}" type="datetimeFigureOut">
              <a:rPr lang="pl-PL" smtClean="0"/>
              <a:t>13 paź 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00B9964-1167-49A2-8DAC-C868EE44F653}" type="slidenum">
              <a:rPr lang="pl-PL" smtClean="0"/>
              <a:t>‹#›</a:t>
            </a:fld>
            <a:endParaRPr lang="pl-PL"/>
          </a:p>
        </p:txBody>
      </p:sp>
    </p:spTree>
    <p:extLst>
      <p:ext uri="{BB962C8B-B14F-4D97-AF65-F5344CB8AC3E}">
        <p14:creationId xmlns:p14="http://schemas.microsoft.com/office/powerpoint/2010/main" val="49917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00098-130C-4A3F-AA62-E536202C7236}" type="datetimeFigureOut">
              <a:rPr lang="pl-PL" smtClean="0"/>
              <a:t>13 paź 2019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300B9964-1167-49A2-8DAC-C868EE44F653}" type="slidenum">
              <a:rPr lang="pl-PL" smtClean="0"/>
              <a:t>‹#›</a:t>
            </a:fld>
            <a:endParaRPr lang="pl-PL"/>
          </a:p>
        </p:txBody>
      </p:sp>
    </p:spTree>
    <p:extLst>
      <p:ext uri="{BB962C8B-B14F-4D97-AF65-F5344CB8AC3E}">
        <p14:creationId xmlns:p14="http://schemas.microsoft.com/office/powerpoint/2010/main" val="3126027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pl-PL"/>
              <a:t>Kliknij, aby edytować styl</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EE00098-130C-4A3F-AA62-E536202C7236}" type="datetimeFigureOut">
              <a:rPr lang="pl-PL" smtClean="0"/>
              <a:t>13 paź 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00B9964-1167-49A2-8DAC-C868EE44F653}" type="slidenum">
              <a:rPr lang="pl-PL" smtClean="0"/>
              <a:t>‹#›</a:t>
            </a:fld>
            <a:endParaRPr lang="pl-PL"/>
          </a:p>
        </p:txBody>
      </p:sp>
    </p:spTree>
    <p:extLst>
      <p:ext uri="{BB962C8B-B14F-4D97-AF65-F5344CB8AC3E}">
        <p14:creationId xmlns:p14="http://schemas.microsoft.com/office/powerpoint/2010/main" val="1944140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EE00098-130C-4A3F-AA62-E536202C7236}" type="datetimeFigureOut">
              <a:rPr lang="pl-PL" smtClean="0"/>
              <a:t>13 paź 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00B9964-1167-49A2-8DAC-C868EE44F653}" type="slidenum">
              <a:rPr lang="pl-PL" smtClean="0"/>
              <a:t>‹#›</a:t>
            </a:fld>
            <a:endParaRPr lang="pl-PL"/>
          </a:p>
        </p:txBody>
      </p:sp>
    </p:spTree>
    <p:extLst>
      <p:ext uri="{BB962C8B-B14F-4D97-AF65-F5344CB8AC3E}">
        <p14:creationId xmlns:p14="http://schemas.microsoft.com/office/powerpoint/2010/main" val="128804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EE00098-130C-4A3F-AA62-E536202C7236}" type="datetimeFigureOut">
              <a:rPr lang="pl-PL" smtClean="0"/>
              <a:t>13 paź 2019</a:t>
            </a:fld>
            <a:endParaRPr lang="pl-PL"/>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0B9964-1167-49A2-8DAC-C868EE44F653}" type="slidenum">
              <a:rPr lang="pl-PL" smtClean="0"/>
              <a:t>‹#›</a:t>
            </a:fld>
            <a:endParaRPr lang="pl-PL"/>
          </a:p>
        </p:txBody>
      </p:sp>
    </p:spTree>
    <p:extLst>
      <p:ext uri="{BB962C8B-B14F-4D97-AF65-F5344CB8AC3E}">
        <p14:creationId xmlns:p14="http://schemas.microsoft.com/office/powerpoint/2010/main" val="2293561818"/>
      </p:ext>
    </p:extLst>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2051720" y="1166219"/>
            <a:ext cx="6576739" cy="2550813"/>
          </a:xfrm>
        </p:spPr>
        <p:txBody>
          <a:bodyPr>
            <a:normAutofit/>
          </a:bodyPr>
          <a:lstStyle/>
          <a:p>
            <a:pPr algn="ctr">
              <a:lnSpc>
                <a:spcPct val="90000"/>
              </a:lnSpc>
            </a:pPr>
            <a:r>
              <a:rPr lang="pl-PL" sz="3400" b="1" dirty="0"/>
              <a:t>Moje   działaniach  w ramach realizacji programu pt. „Lider wiedzy i ochrony środowiska”.</a:t>
            </a:r>
          </a:p>
        </p:txBody>
      </p:sp>
      <p:sp>
        <p:nvSpPr>
          <p:cNvPr id="3" name="Podtytuł 2"/>
          <p:cNvSpPr>
            <a:spLocks noGrp="1"/>
          </p:cNvSpPr>
          <p:nvPr>
            <p:ph type="subTitle" idx="1"/>
          </p:nvPr>
        </p:nvSpPr>
        <p:spPr>
          <a:xfrm>
            <a:off x="2051720" y="4127644"/>
            <a:ext cx="6576739" cy="1389588"/>
          </a:xfrm>
        </p:spPr>
        <p:txBody>
          <a:bodyPr>
            <a:normAutofit/>
          </a:bodyPr>
          <a:lstStyle/>
          <a:p>
            <a:pPr>
              <a:lnSpc>
                <a:spcPct val="90000"/>
              </a:lnSpc>
            </a:pPr>
            <a:endParaRPr lang="pl-PL" sz="1500" dirty="0"/>
          </a:p>
          <a:p>
            <a:pPr>
              <a:lnSpc>
                <a:spcPct val="90000"/>
              </a:lnSpc>
            </a:pPr>
            <a:r>
              <a:rPr lang="pl-PL" sz="1600" dirty="0"/>
              <a:t>Kacper Milewski  - Klasa IIDT </a:t>
            </a:r>
          </a:p>
          <a:p>
            <a:pPr>
              <a:lnSpc>
                <a:spcPct val="90000"/>
              </a:lnSpc>
            </a:pPr>
            <a:r>
              <a:rPr lang="pl-PL" sz="1600" dirty="0"/>
              <a:t>Opiekun merytoryczny – Barbara Okleja /nauczyciel biologii/</a:t>
            </a:r>
          </a:p>
          <a:p>
            <a:pPr>
              <a:lnSpc>
                <a:spcPct val="90000"/>
              </a:lnSpc>
            </a:pPr>
            <a:endParaRPr lang="pl-PL" sz="15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5" name="Symbol zastępczy zawartości 4" descr="Obraz zawierający zrzut ekranu&#10;&#10;Opis wygenerowany automatycznie">
            <a:extLst>
              <a:ext uri="{FF2B5EF4-FFF2-40B4-BE49-F238E27FC236}">
                <a16:creationId xmlns:a16="http://schemas.microsoft.com/office/drawing/2014/main" id="{CF456532-BEBE-4F55-A8D1-35262E3871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1876"/>
            <a:ext cx="9143999" cy="6959876"/>
          </a:xfr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4360" y="764373"/>
            <a:ext cx="7955280" cy="1293028"/>
          </a:xfrm>
        </p:spPr>
        <p:txBody>
          <a:bodyPr>
            <a:normAutofit fontScale="90000"/>
          </a:bodyPr>
          <a:lstStyle/>
          <a:p>
            <a:pPr algn="ctr"/>
            <a:r>
              <a:rPr lang="pl-PL" sz="4900" b="1" dirty="0"/>
              <a:t>ZADANIE :OCHRONA ŚRODOWISKA</a:t>
            </a:r>
            <a:br>
              <a:rPr lang="pl-PL" dirty="0"/>
            </a:br>
            <a:endParaRPr lang="pl-PL" dirty="0"/>
          </a:p>
        </p:txBody>
      </p:sp>
      <p:sp>
        <p:nvSpPr>
          <p:cNvPr id="3" name="Symbol zastępczy zawartości 2"/>
          <p:cNvSpPr>
            <a:spLocks noGrp="1"/>
          </p:cNvSpPr>
          <p:nvPr>
            <p:ph idx="1"/>
          </p:nvPr>
        </p:nvSpPr>
        <p:spPr/>
        <p:txBody>
          <a:bodyPr anchor="ctr"/>
          <a:lstStyle/>
          <a:p>
            <a:endParaRPr lang="pl-PL" dirty="0"/>
          </a:p>
          <a:p>
            <a:pPr marL="0" indent="0" algn="ctr">
              <a:lnSpc>
                <a:spcPct val="150000"/>
              </a:lnSpc>
              <a:buNone/>
            </a:pPr>
            <a:r>
              <a:rPr lang="pl-PL" sz="3600" b="1" dirty="0"/>
              <a:t>Uporządkowanie swojego lokalnego świata; zorganizowanie lokalnej akcji sprzątania środowiska naturalnego.</a:t>
            </a:r>
            <a:endParaRPr lang="pl-PL" sz="3600" dirty="0"/>
          </a:p>
          <a:p>
            <a:endParaRPr lang="pl-PL"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5" name="Obraz 4" descr="Obraz zawierający zewnętrzne, trawa, drzewo, roślina&#10;&#10;Opis wygenerowany automatycznie">
            <a:extLst>
              <a:ext uri="{FF2B5EF4-FFF2-40B4-BE49-F238E27FC236}">
                <a16:creationId xmlns:a16="http://schemas.microsoft.com/office/drawing/2014/main" id="{CE984C8B-8CFF-40BF-977D-D4E8400A66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0162" y="0"/>
            <a:ext cx="3363838" cy="4485117"/>
          </a:xfrm>
          <a:prstGeom prst="rect">
            <a:avLst/>
          </a:prstGeom>
        </p:spPr>
      </p:pic>
      <p:pic>
        <p:nvPicPr>
          <p:cNvPr id="21" name="Obraz 20" descr="Obraz zawierający trawa, zewnętrzne, osoby, grupa&#10;&#10;Opis wygenerowany automatycznie">
            <a:extLst>
              <a:ext uri="{FF2B5EF4-FFF2-40B4-BE49-F238E27FC236}">
                <a16:creationId xmlns:a16="http://schemas.microsoft.com/office/drawing/2014/main" id="{52A763B2-BBCF-422E-A99A-71E81FE89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94524" cy="4485117"/>
          </a:xfrm>
          <a:prstGeom prst="rect">
            <a:avLst/>
          </a:prstGeom>
        </p:spPr>
      </p:pic>
      <p:sp>
        <p:nvSpPr>
          <p:cNvPr id="23" name="Symbol zastępczy zawartości 22">
            <a:extLst>
              <a:ext uri="{FF2B5EF4-FFF2-40B4-BE49-F238E27FC236}">
                <a16:creationId xmlns:a16="http://schemas.microsoft.com/office/drawing/2014/main" id="{A8C7B1C7-5E73-4C3E-87B8-32DF21CCF44E}"/>
              </a:ext>
            </a:extLst>
          </p:cNvPr>
          <p:cNvSpPr>
            <a:spLocks noGrp="1"/>
          </p:cNvSpPr>
          <p:nvPr>
            <p:ph idx="1"/>
          </p:nvPr>
        </p:nvSpPr>
        <p:spPr>
          <a:xfrm>
            <a:off x="0" y="4485116"/>
            <a:ext cx="9144000" cy="1778523"/>
          </a:xfrm>
        </p:spPr>
        <p:txBody>
          <a:bodyPr anchor="ctr"/>
          <a:lstStyle/>
          <a:p>
            <a:pPr marL="0" indent="0" algn="ctr">
              <a:buNone/>
            </a:pPr>
            <a:r>
              <a:rPr lang="pl-PL" dirty="0"/>
              <a:t>W naszej szkole została zorganizowana akcja sprzątania świata w naszej okolicy. W przedsięwzięciu wzięło udział 20 uczniów oraz nauczyciel pod którego opieką znajdowali się uczniowie.</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764373"/>
            <a:ext cx="7866072" cy="1293028"/>
          </a:xfrm>
        </p:spPr>
        <p:txBody>
          <a:bodyPr>
            <a:normAutofit fontScale="90000"/>
          </a:bodyPr>
          <a:lstStyle/>
          <a:p>
            <a:pPr algn="ctr"/>
            <a:r>
              <a:rPr lang="pl-PL" sz="4900" b="1" dirty="0"/>
              <a:t>ZADANIE :INNA AKTYWNOŚĆ</a:t>
            </a:r>
            <a:br>
              <a:rPr lang="pl-PL" dirty="0"/>
            </a:br>
            <a:endParaRPr lang="pl-PL" dirty="0"/>
          </a:p>
        </p:txBody>
      </p:sp>
      <p:sp>
        <p:nvSpPr>
          <p:cNvPr id="3" name="Symbol zastępczy zawartości 2"/>
          <p:cNvSpPr>
            <a:spLocks noGrp="1"/>
          </p:cNvSpPr>
          <p:nvPr>
            <p:ph idx="1"/>
          </p:nvPr>
        </p:nvSpPr>
        <p:spPr/>
        <p:txBody>
          <a:bodyPr anchor="ctr"/>
          <a:lstStyle/>
          <a:p>
            <a:pPr marL="0" indent="0" algn="ctr">
              <a:buNone/>
            </a:pPr>
            <a:r>
              <a:rPr lang="pl-PL" sz="2800" b="1" dirty="0"/>
              <a:t>Odbycie spotkania z przedstawicielem instytucji działającej na rzecz edukacji i ochrony środowiska </a:t>
            </a:r>
            <a:endParaRPr lang="pl-PL" sz="2800" dirty="0"/>
          </a:p>
          <a:p>
            <a:pPr marL="0" indent="0">
              <a:buNone/>
            </a:pPr>
            <a:endParaRPr lang="pl-PL"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6252B3A-05BB-4748-B9EA-C30988E39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Symbol zastępczy zawartości 4" descr="Obraz zawierający okno, wewnątrz, osoba, stół&#10;&#10;Opis wygenerowany automatycznie">
            <a:extLst>
              <a:ext uri="{FF2B5EF4-FFF2-40B4-BE49-F238E27FC236}">
                <a16:creationId xmlns:a16="http://schemas.microsoft.com/office/drawing/2014/main" id="{E82E5277-76B6-4C48-B30B-72700228FADE}"/>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12999" r="24966" b="-1"/>
          <a:stretch/>
        </p:blipFill>
        <p:spPr>
          <a:xfrm>
            <a:off x="482601" y="643465"/>
            <a:ext cx="3249421" cy="3928534"/>
          </a:xfrm>
          <a:prstGeom prst="rect">
            <a:avLst/>
          </a:prstGeom>
          <a:ln w="31750" cap="sq">
            <a:noFill/>
            <a:miter lim="800000"/>
          </a:ln>
        </p:spPr>
      </p:pic>
      <p:sp>
        <p:nvSpPr>
          <p:cNvPr id="19" name="Rectangle 18">
            <a:extLst>
              <a:ext uri="{FF2B5EF4-FFF2-40B4-BE49-F238E27FC236}">
                <a16:creationId xmlns:a16="http://schemas.microsoft.com/office/drawing/2014/main" id="{B0AFED52-2600-4804-AD20-A48030C50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643467"/>
            <a:ext cx="4688078" cy="132333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65A894E-F0CA-4F85-A8E2-446D1F62C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4891194"/>
            <a:ext cx="3249421" cy="132333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Obraz 6" descr="Obraz zawierający stół, komputer, biurko, pomieszczenie&#10;&#10;Opis wygenerowany automatycznie">
            <a:extLst>
              <a:ext uri="{FF2B5EF4-FFF2-40B4-BE49-F238E27FC236}">
                <a16:creationId xmlns:a16="http://schemas.microsoft.com/office/drawing/2014/main" id="{E97C3FBE-1CE1-49A7-BA3E-08808969CB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499" b="-1"/>
          <a:stretch/>
        </p:blipFill>
        <p:spPr>
          <a:xfrm>
            <a:off x="3973320" y="2286001"/>
            <a:ext cx="4688078" cy="3928533"/>
          </a:xfrm>
          <a:prstGeom prst="rect">
            <a:avLst/>
          </a:prstGeom>
          <a:ln w="31750" cap="sq">
            <a:noFill/>
            <a:miter lim="800000"/>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4360" y="764373"/>
            <a:ext cx="7955280" cy="1293028"/>
          </a:xfrm>
        </p:spPr>
        <p:txBody>
          <a:bodyPr>
            <a:normAutofit/>
          </a:bodyPr>
          <a:lstStyle/>
          <a:p>
            <a:pPr algn="ctr"/>
            <a:r>
              <a:rPr lang="pl-PL" b="1" dirty="0"/>
              <a:t>ZADANIE : INNA AKTYWNOŚĆ</a:t>
            </a:r>
            <a:br>
              <a:rPr lang="pl-PL" dirty="0"/>
            </a:br>
            <a:endParaRPr lang="pl-PL" dirty="0"/>
          </a:p>
        </p:txBody>
      </p:sp>
      <p:sp>
        <p:nvSpPr>
          <p:cNvPr id="3" name="Symbol zastępczy zawartości 2"/>
          <p:cNvSpPr>
            <a:spLocks noGrp="1"/>
          </p:cNvSpPr>
          <p:nvPr>
            <p:ph idx="1"/>
          </p:nvPr>
        </p:nvSpPr>
        <p:spPr/>
        <p:txBody>
          <a:bodyPr anchor="ctr"/>
          <a:lstStyle/>
          <a:p>
            <a:pPr marL="0" indent="0" algn="ctr">
              <a:buNone/>
            </a:pPr>
            <a:r>
              <a:rPr lang="pl-PL" sz="3600" dirty="0"/>
              <a:t>Przygotowanie prezentacji multimedialnej na temat lokalnej edukacji ekologicznej, ochrony przyrody lub ochrony środowiska w oparciu o dokonane działania i zaprezentowanie jej publicznie.</a:t>
            </a:r>
          </a:p>
          <a:p>
            <a:endParaRPr lang="pl-PL"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091947" y="260648"/>
            <a:ext cx="5052053" cy="4069080"/>
          </a:xfrm>
        </p:spPr>
        <p:txBody>
          <a:bodyPr/>
          <a:lstStyle/>
          <a:p>
            <a:pPr marL="0" indent="0" algn="ctr">
              <a:buNone/>
            </a:pPr>
            <a:r>
              <a:rPr lang="pl-PL" dirty="0"/>
              <a:t>W dniu 11.10.2019r udałem się do Domu Pomocy Społecznej w Leopoldowie. Wygłosiłem tam prezentacje na temat czystego powietrza i projektu prowadzonego przez </a:t>
            </a:r>
            <a:r>
              <a:rPr lang="pl-PL" dirty="0" err="1"/>
              <a:t>WFOSiGW</a:t>
            </a:r>
            <a:r>
              <a:rPr lang="pl-PL" dirty="0"/>
              <a:t>. Informacje do prezentacji wziąłem ze strony wfos.lublin.pl.</a:t>
            </a:r>
          </a:p>
        </p:txBody>
      </p:sp>
      <p:pic>
        <p:nvPicPr>
          <p:cNvPr id="5" name="Obraz 4" descr="Obraz zawierający wewnątrz, sufit, osoba, pomieszczenie&#10;&#10;Opis wygenerowany automatycznie">
            <a:extLst>
              <a:ext uri="{FF2B5EF4-FFF2-40B4-BE49-F238E27FC236}">
                <a16:creationId xmlns:a16="http://schemas.microsoft.com/office/drawing/2014/main" id="{1531E48D-E939-49E4-B210-8260A2285C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1946" y="2756925"/>
            <a:ext cx="5052053" cy="4101075"/>
          </a:xfrm>
          <a:prstGeom prst="rect">
            <a:avLst/>
          </a:prstGeom>
        </p:spPr>
      </p:pic>
      <p:pic>
        <p:nvPicPr>
          <p:cNvPr id="7" name="Obraz 6" descr="Obraz zawierający wewnątrz, podłoże, sufit, pomieszczenie&#10;&#10;Opis wygenerowany automatycznie">
            <a:extLst>
              <a:ext uri="{FF2B5EF4-FFF2-40B4-BE49-F238E27FC236}">
                <a16:creationId xmlns:a16="http://schemas.microsoft.com/office/drawing/2014/main" id="{5413B57A-246C-44F0-BA05-BD4F5E2134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8" y="8756"/>
            <a:ext cx="4096634" cy="4101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4360" y="764373"/>
            <a:ext cx="7955280" cy="1293028"/>
          </a:xfrm>
        </p:spPr>
        <p:txBody>
          <a:bodyPr>
            <a:noAutofit/>
          </a:bodyPr>
          <a:lstStyle/>
          <a:p>
            <a:pPr algn="ctr"/>
            <a:r>
              <a:rPr lang="pl-PL" sz="2800" b="1" dirty="0"/>
              <a:t>Zadanie: Przygotowanie  ulotki  o Programie  Priorytetowym  Czyste  Powietrze</a:t>
            </a:r>
            <a:r>
              <a:rPr lang="pl-PL" sz="2800" dirty="0"/>
              <a:t> </a:t>
            </a:r>
            <a:br>
              <a:rPr lang="pl-PL" sz="2800" dirty="0"/>
            </a:br>
            <a:r>
              <a:rPr lang="pl-PL" sz="2800" dirty="0"/>
              <a:t> </a:t>
            </a:r>
            <a:br>
              <a:rPr lang="pl-PL" sz="2800" dirty="0"/>
            </a:br>
            <a:endParaRPr lang="pl-PL" sz="2800" dirty="0"/>
          </a:p>
        </p:txBody>
      </p:sp>
      <p:sp>
        <p:nvSpPr>
          <p:cNvPr id="3" name="Symbol zastępczy zawartości 2"/>
          <p:cNvSpPr>
            <a:spLocks noGrp="1"/>
          </p:cNvSpPr>
          <p:nvPr>
            <p:ph idx="1"/>
          </p:nvPr>
        </p:nvSpPr>
        <p:spPr/>
        <p:txBody>
          <a:bodyPr anchor="ctr">
            <a:normAutofit fontScale="92500"/>
          </a:bodyPr>
          <a:lstStyle/>
          <a:p>
            <a:pPr marL="0" indent="0" algn="ctr">
              <a:lnSpc>
                <a:spcPct val="150000"/>
              </a:lnSpc>
              <a:buNone/>
            </a:pPr>
            <a:r>
              <a:rPr lang="pl-PL" sz="2800" dirty="0"/>
              <a:t>Przygotowanie  ulotki  o Programie  Priorytetowym  Czyste  Powietrze znajdującego  się  na  stronie  www.wfos.lublin.pl i przekazanie  ulotki  seniorom  oraz  innym pracownikom Domu Pomocy Społecznej w Leopoldowie.</a:t>
            </a:r>
          </a:p>
          <a:p>
            <a:pPr marL="0" indent="0">
              <a:buNone/>
            </a:pPr>
            <a:r>
              <a:rPr lang="pl-PL" dirty="0"/>
              <a:t> </a:t>
            </a:r>
          </a:p>
          <a:p>
            <a:endParaRPr lang="pl-PL"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5" name="Symbol zastępczy zawartości 4">
            <a:extLst>
              <a:ext uri="{FF2B5EF4-FFF2-40B4-BE49-F238E27FC236}">
                <a16:creationId xmlns:a16="http://schemas.microsoft.com/office/drawing/2014/main" id="{DCAAC8FA-18A9-4C8F-B7F1-A29E47CCE44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4499992" cy="2708920"/>
          </a:xfrm>
        </p:spPr>
      </p:pic>
      <p:pic>
        <p:nvPicPr>
          <p:cNvPr id="7" name="Obraz 6">
            <a:extLst>
              <a:ext uri="{FF2B5EF4-FFF2-40B4-BE49-F238E27FC236}">
                <a16:creationId xmlns:a16="http://schemas.microsoft.com/office/drawing/2014/main" id="{9DFB46B8-C45D-4094-A371-5E4823F2D6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5308"/>
            <a:ext cx="4499992" cy="2708920"/>
          </a:xfrm>
          <a:prstGeom prst="rect">
            <a:avLst/>
          </a:prstGeom>
        </p:spPr>
      </p:pic>
      <p:pic>
        <p:nvPicPr>
          <p:cNvPr id="9" name="Obraz 8" descr="Obraz zawierający wewnątrz, sufit, osoba, pomieszczenie&#10;&#10;Opis wygenerowany automatycznie">
            <a:extLst>
              <a:ext uri="{FF2B5EF4-FFF2-40B4-BE49-F238E27FC236}">
                <a16:creationId xmlns:a16="http://schemas.microsoft.com/office/drawing/2014/main" id="{E10B6EBE-ACDA-4FA9-8E60-DD5997370A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6616" y="2693268"/>
            <a:ext cx="4499992" cy="4164732"/>
          </a:xfrm>
          <a:prstGeom prst="rect">
            <a:avLst/>
          </a:prstGeom>
        </p:spPr>
      </p:pic>
      <p:sp>
        <p:nvSpPr>
          <p:cNvPr id="11" name="pole tekstowe 10">
            <a:extLst>
              <a:ext uri="{FF2B5EF4-FFF2-40B4-BE49-F238E27FC236}">
                <a16:creationId xmlns:a16="http://schemas.microsoft.com/office/drawing/2014/main" id="{4B57BCF5-DD39-49EF-8C96-9508CE4BAA4B}"/>
              </a:ext>
            </a:extLst>
          </p:cNvPr>
          <p:cNvSpPr txBox="1"/>
          <p:nvPr/>
        </p:nvSpPr>
        <p:spPr>
          <a:xfrm>
            <a:off x="-32309" y="2690440"/>
            <a:ext cx="4564608" cy="3883051"/>
          </a:xfrm>
          <a:prstGeom prst="rect">
            <a:avLst/>
          </a:prstGeom>
          <a:noFill/>
        </p:spPr>
        <p:txBody>
          <a:bodyPr wrap="square" rtlCol="0" anchor="ctr">
            <a:spAutoFit/>
          </a:bodyPr>
          <a:lstStyle/>
          <a:p>
            <a:pPr algn="ctr">
              <a:lnSpc>
                <a:spcPct val="200000"/>
              </a:lnSpc>
            </a:pPr>
            <a:r>
              <a:rPr lang="pl-PL" dirty="0"/>
              <a:t>W dniu 11.10.2019r podczas mojej wizyty w Domu Pomocy Społecznej rozdałem słuchającym mnie osobom ulotki zaprojektowane i wydrukowane przeze mnie. Informacje zawarte w ulotce zostały wzięte ze strony www.wfos.lublin.pl.</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Podsumowanie</a:t>
            </a:r>
          </a:p>
        </p:txBody>
      </p:sp>
      <p:sp>
        <p:nvSpPr>
          <p:cNvPr id="3" name="Symbol zastępczy zawartości 2"/>
          <p:cNvSpPr>
            <a:spLocks noGrp="1"/>
          </p:cNvSpPr>
          <p:nvPr>
            <p:ph idx="1"/>
          </p:nvPr>
        </p:nvSpPr>
        <p:spPr/>
        <p:txBody>
          <a:bodyPr anchor="ctr"/>
          <a:lstStyle/>
          <a:p>
            <a:pPr marL="0" indent="0" algn="ctr">
              <a:buNone/>
            </a:pPr>
            <a:r>
              <a:rPr lang="pl-PL" dirty="0"/>
              <a:t>Wzięcie udziału w tym projekcie bardzo przybliżyło mi co nas otacza oraz to, że człowiek mimo iż jest istotą rozumną niszczy na własne życzenie otaczający nas świat. Mam zamiar pomóc zrozumieć to również moim kolegom i koleżankom. Wiem, że ten projekt na pewno nie tylko mi to uświadomił. Sądzę iż powinien być kontynuowany jeszcze przez wiele lat.</a:t>
            </a:r>
          </a:p>
          <a:p>
            <a:pPr marL="0" indent="0" algn="r">
              <a:buNone/>
            </a:pPr>
            <a:endParaRPr lang="pl-PL" dirty="0"/>
          </a:p>
          <a:p>
            <a:pPr marL="0" indent="0" algn="r">
              <a:buNone/>
            </a:pPr>
            <a:r>
              <a:rPr lang="pl-PL" dirty="0"/>
              <a:t>Kacper Milewski</a:t>
            </a:r>
          </a:p>
          <a:p>
            <a:pPr marL="0" indent="0">
              <a:buNone/>
            </a:pPr>
            <a:r>
              <a:rPr lang="pl-PL" dirty="0"/>
              <a:t>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4360" y="764373"/>
            <a:ext cx="7955280" cy="1293028"/>
          </a:xfrm>
        </p:spPr>
        <p:txBody>
          <a:bodyPr/>
          <a:lstStyle/>
          <a:p>
            <a:pPr algn="ctr"/>
            <a:r>
              <a:rPr lang="pl-PL" b="1" dirty="0">
                <a:solidFill>
                  <a:schemeClr val="tx2">
                    <a:lumMod val="75000"/>
                  </a:schemeClr>
                </a:solidFill>
              </a:rPr>
              <a:t>ZADANIE :OCHRONA ŚRODOWISKA</a:t>
            </a:r>
            <a:endParaRPr lang="pl-PL" dirty="0"/>
          </a:p>
        </p:txBody>
      </p:sp>
      <p:sp>
        <p:nvSpPr>
          <p:cNvPr id="3" name="Symbol zastępczy zawartości 2"/>
          <p:cNvSpPr>
            <a:spLocks noGrp="1"/>
          </p:cNvSpPr>
          <p:nvPr>
            <p:ph idx="1"/>
          </p:nvPr>
        </p:nvSpPr>
        <p:spPr/>
        <p:txBody>
          <a:bodyPr>
            <a:normAutofit/>
          </a:bodyPr>
          <a:lstStyle/>
          <a:p>
            <a:pPr marL="0" indent="0" algn="ctr">
              <a:buNone/>
            </a:pPr>
            <a:r>
              <a:rPr lang="pl-PL" sz="3600" b="1" dirty="0">
                <a:solidFill>
                  <a:schemeClr val="tx2">
                    <a:lumMod val="75000"/>
                  </a:schemeClr>
                </a:solidFill>
              </a:rPr>
              <a:t>Wykonanie i wywieszenie pod nadzorem nauczyciela budek lęgowych, schronów, domków dla gatunków wymagających czynnej ochrony.</a:t>
            </a:r>
            <a:endParaRPr lang="pl-PL" sz="3600" dirty="0">
              <a:solidFill>
                <a:schemeClr val="tx2">
                  <a:lumMod val="75000"/>
                </a:schemeClr>
              </a:solidFill>
            </a:endParaRPr>
          </a:p>
        </p:txBody>
      </p:sp>
    </p:spTree>
    <p:extLst>
      <p:ext uri="{BB962C8B-B14F-4D97-AF65-F5344CB8AC3E}">
        <p14:creationId xmlns:p14="http://schemas.microsoft.com/office/powerpoint/2010/main" val="29728095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endParaRPr lang="pl-PL" dirty="0"/>
          </a:p>
        </p:txBody>
      </p:sp>
      <p:pic>
        <p:nvPicPr>
          <p:cNvPr id="5" name="Obraz 4" descr="Obraz zawierający osoba, mężczyzna, przygotowywanie, żywność&#10;&#10;Opis wygenerowany automatycznie">
            <a:extLst>
              <a:ext uri="{FF2B5EF4-FFF2-40B4-BE49-F238E27FC236}">
                <a16:creationId xmlns:a16="http://schemas.microsoft.com/office/drawing/2014/main" id="{51517598-1304-42B6-A7BA-F3DCC39DD0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913"/>
            <a:ext cx="4816716" cy="6858000"/>
          </a:xfrm>
          <a:prstGeom prst="rect">
            <a:avLst/>
          </a:prstGeom>
        </p:spPr>
      </p:pic>
      <p:pic>
        <p:nvPicPr>
          <p:cNvPr id="7" name="Obraz 6" descr="Obraz zawierający osoba, mężczyzna, wewnątrz, stół&#10;&#10;Opis wygenerowany automatycznie">
            <a:extLst>
              <a:ext uri="{FF2B5EF4-FFF2-40B4-BE49-F238E27FC236}">
                <a16:creationId xmlns:a16="http://schemas.microsoft.com/office/drawing/2014/main" id="{DCAD26FD-0C86-4FDE-B81F-3AE98656C7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6716" y="-11014"/>
            <a:ext cx="4355977" cy="68690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425E01-76CD-410E-B69A-34220E472986}"/>
              </a:ext>
            </a:extLst>
          </p:cNvPr>
          <p:cNvSpPr>
            <a:spLocks noGrp="1"/>
          </p:cNvSpPr>
          <p:nvPr>
            <p:ph type="title"/>
          </p:nvPr>
        </p:nvSpPr>
        <p:spPr/>
        <p:txBody>
          <a:bodyPr/>
          <a:lstStyle/>
          <a:p>
            <a:endParaRPr lang="pl-PL" dirty="0"/>
          </a:p>
        </p:txBody>
      </p:sp>
      <p:pic>
        <p:nvPicPr>
          <p:cNvPr id="5" name="Symbol zastępczy zawartości 4" descr="Obraz zawierający osoba, wewnątrz, mężczyzna, trzymający&#10;&#10;Opis wygenerowany automatycznie">
            <a:extLst>
              <a:ext uri="{FF2B5EF4-FFF2-40B4-BE49-F238E27FC236}">
                <a16:creationId xmlns:a16="http://schemas.microsoft.com/office/drawing/2014/main" id="{87C4A2AB-8C6C-42E8-B7E4-772848A6C54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16632"/>
            <a:ext cx="4139952" cy="6259645"/>
          </a:xfrm>
        </p:spPr>
      </p:pic>
      <p:pic>
        <p:nvPicPr>
          <p:cNvPr id="7" name="Obraz 6" descr="Obraz zawierający zewnętrzne, budynek, osoba, mężczyzna&#10;&#10;Opis wygenerowany automatycznie">
            <a:extLst>
              <a:ext uri="{FF2B5EF4-FFF2-40B4-BE49-F238E27FC236}">
                <a16:creationId xmlns:a16="http://schemas.microsoft.com/office/drawing/2014/main" id="{C21A945F-48D3-447F-9B84-CA981993DD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3" y="0"/>
            <a:ext cx="4980504" cy="6858000"/>
          </a:xfrm>
          <a:prstGeom prst="rect">
            <a:avLst/>
          </a:prstGeom>
        </p:spPr>
      </p:pic>
    </p:spTree>
    <p:extLst>
      <p:ext uri="{BB962C8B-B14F-4D97-AF65-F5344CB8AC3E}">
        <p14:creationId xmlns:p14="http://schemas.microsoft.com/office/powerpoint/2010/main" val="3396512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5" name="Symbol zastępczy zawartości 4" descr="Obraz zawierający zewnętrzne, trawa, ławka, mężczyzna&#10;&#10;Opis wygenerowany automatycznie">
            <a:extLst>
              <a:ext uri="{FF2B5EF4-FFF2-40B4-BE49-F238E27FC236}">
                <a16:creationId xmlns:a16="http://schemas.microsoft.com/office/drawing/2014/main" id="{10D283FC-48B3-4DDE-B475-68DA26E6F00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981" y="1"/>
            <a:ext cx="4542020" cy="6056028"/>
          </a:xfrm>
        </p:spPr>
      </p:pic>
      <p:pic>
        <p:nvPicPr>
          <p:cNvPr id="7" name="Obraz 6" descr="Obraz zawierający trawa, osoba, zewnętrzne, mężczyzna&#10;&#10;Opis wygenerowany automatycznie">
            <a:extLst>
              <a:ext uri="{FF2B5EF4-FFF2-40B4-BE49-F238E27FC236}">
                <a16:creationId xmlns:a16="http://schemas.microsoft.com/office/drawing/2014/main" id="{EEA38AEC-3479-4025-92A0-A403360748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9" y="1412776"/>
            <a:ext cx="4542019" cy="54452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9DCEE2-0855-4363-8A5A-CDBA69222363}"/>
              </a:ext>
            </a:extLst>
          </p:cNvPr>
          <p:cNvSpPr>
            <a:spLocks noGrp="1"/>
          </p:cNvSpPr>
          <p:nvPr>
            <p:ph type="title"/>
          </p:nvPr>
        </p:nvSpPr>
        <p:spPr/>
        <p:txBody>
          <a:bodyPr/>
          <a:lstStyle/>
          <a:p>
            <a:endParaRPr lang="pl-PL" dirty="0"/>
          </a:p>
        </p:txBody>
      </p:sp>
      <p:pic>
        <p:nvPicPr>
          <p:cNvPr id="5" name="Symbol zastępczy zawartości 4" descr="Obraz zawierający zewnętrzne, drzewo, mężczyzna, park&#10;&#10;Opis wygenerowany automatycznie">
            <a:extLst>
              <a:ext uri="{FF2B5EF4-FFF2-40B4-BE49-F238E27FC236}">
                <a16:creationId xmlns:a16="http://schemas.microsoft.com/office/drawing/2014/main" id="{5A408025-FEAA-4646-B1CE-CF09E964AB9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2744" y="260648"/>
            <a:ext cx="3851224" cy="5134966"/>
          </a:xfrm>
        </p:spPr>
      </p:pic>
      <p:pic>
        <p:nvPicPr>
          <p:cNvPr id="7" name="Obraz 6" descr="Obraz zawierający zewnętrzne, drzewo, roślina, ławka&#10;&#10;Opis wygenerowany automatycznie">
            <a:extLst>
              <a:ext uri="{FF2B5EF4-FFF2-40B4-BE49-F238E27FC236}">
                <a16:creationId xmlns:a16="http://schemas.microsoft.com/office/drawing/2014/main" id="{4E4A55BE-E39B-407B-8467-51837544F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745259"/>
            <a:ext cx="3851224" cy="5134965"/>
          </a:xfrm>
          <a:prstGeom prst="rect">
            <a:avLst/>
          </a:prstGeom>
        </p:spPr>
      </p:pic>
    </p:spTree>
    <p:extLst>
      <p:ext uri="{BB962C8B-B14F-4D97-AF65-F5344CB8AC3E}">
        <p14:creationId xmlns:p14="http://schemas.microsoft.com/office/powerpoint/2010/main" val="35398647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764373"/>
            <a:ext cx="7650048" cy="1293028"/>
          </a:xfrm>
        </p:spPr>
        <p:txBody>
          <a:bodyPr>
            <a:normAutofit fontScale="90000"/>
          </a:bodyPr>
          <a:lstStyle/>
          <a:p>
            <a:pPr algn="ctr"/>
            <a:r>
              <a:rPr lang="pl-PL" b="1" dirty="0"/>
              <a:t>ZADANIE : OCHRONA PRZYRODY</a:t>
            </a:r>
            <a:br>
              <a:rPr lang="pl-PL" dirty="0"/>
            </a:br>
            <a:endParaRPr lang="pl-PL" dirty="0"/>
          </a:p>
        </p:txBody>
      </p:sp>
      <p:sp>
        <p:nvSpPr>
          <p:cNvPr id="3" name="Symbol zastępczy zawartości 2"/>
          <p:cNvSpPr>
            <a:spLocks noGrp="1"/>
          </p:cNvSpPr>
          <p:nvPr>
            <p:ph idx="1"/>
          </p:nvPr>
        </p:nvSpPr>
        <p:spPr/>
        <p:txBody>
          <a:bodyPr/>
          <a:lstStyle/>
          <a:p>
            <a:pPr marL="0" indent="0" algn="ctr">
              <a:buNone/>
            </a:pPr>
            <a:r>
              <a:rPr lang="pl-PL" b="1" dirty="0"/>
              <a:t>Przygotowanie opracowania dotyczącego form ochrony lub gatunków i siedlisk chronionych lub programów czynnej ochrony przyrody na pobliskim obszarze, do 50 km od miejsca zamieszkania.</a:t>
            </a:r>
            <a:endParaRPr lang="pl-PL"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Content Placeholder 17">
            <a:extLst>
              <a:ext uri="{FF2B5EF4-FFF2-40B4-BE49-F238E27FC236}">
                <a16:creationId xmlns:a16="http://schemas.microsoft.com/office/drawing/2014/main" id="{25769A43-38FE-4DF8-B397-FDA0EFE5CEA6}"/>
              </a:ext>
            </a:extLst>
          </p:cNvPr>
          <p:cNvSpPr>
            <a:spLocks noGrp="1"/>
          </p:cNvSpPr>
          <p:nvPr>
            <p:ph idx="1"/>
          </p:nvPr>
        </p:nvSpPr>
        <p:spPr>
          <a:xfrm>
            <a:off x="323528" y="1268760"/>
            <a:ext cx="3216324" cy="4052526"/>
          </a:xfrm>
        </p:spPr>
        <p:txBody>
          <a:bodyPr>
            <a:normAutofit fontScale="92500" lnSpcReduction="20000"/>
          </a:bodyPr>
          <a:lstStyle/>
          <a:p>
            <a:pPr marL="0" indent="0" algn="ctr">
              <a:lnSpc>
                <a:spcPct val="200000"/>
              </a:lnSpc>
              <a:buNone/>
            </a:pPr>
            <a:r>
              <a:rPr lang="pl-PL" dirty="0"/>
              <a:t>Projekt stworzenia pomników przyrody został zrealizowany wraz z członkami Koła Młodego Ekologa i nauczycielami biologii i geografii. </a:t>
            </a:r>
            <a:endParaRPr lang="en-US" dirty="0"/>
          </a:p>
        </p:txBody>
      </p:sp>
      <p:pic>
        <p:nvPicPr>
          <p:cNvPr id="10" name="Obraz 9" descr="Obraz zawierający budynek, drzewo&#10;&#10;Opis wygenerowany automatycznie">
            <a:extLst>
              <a:ext uri="{FF2B5EF4-FFF2-40B4-BE49-F238E27FC236}">
                <a16:creationId xmlns:a16="http://schemas.microsoft.com/office/drawing/2014/main" id="{3C2213A3-C703-4762-896B-78D507374E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0789" b="-4"/>
          <a:stretch/>
        </p:blipFill>
        <p:spPr>
          <a:xfrm rot="5400000">
            <a:off x="4939293" y="-775707"/>
            <a:ext cx="3405363" cy="5004049"/>
          </a:xfrm>
          <a:prstGeom prst="rect">
            <a:avLst/>
          </a:prstGeom>
        </p:spPr>
      </p:pic>
      <p:pic>
        <p:nvPicPr>
          <p:cNvPr id="8" name="Symbol zastępczy zawartości 7">
            <a:extLst>
              <a:ext uri="{FF2B5EF4-FFF2-40B4-BE49-F238E27FC236}">
                <a16:creationId xmlns:a16="http://schemas.microsoft.com/office/drawing/2014/main" id="{91FB7B4C-6D2C-469A-9EA7-85CE006E49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172" b="-4"/>
          <a:stretch/>
        </p:blipFill>
        <p:spPr>
          <a:xfrm rot="5400000">
            <a:off x="4907679" y="2661273"/>
            <a:ext cx="3405365" cy="49408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764373"/>
            <a:ext cx="7650048" cy="1293028"/>
          </a:xfrm>
        </p:spPr>
        <p:txBody>
          <a:bodyPr>
            <a:noAutofit/>
          </a:bodyPr>
          <a:lstStyle/>
          <a:p>
            <a:pPr algn="ctr"/>
            <a:r>
              <a:rPr lang="pl-PL" sz="5400" dirty="0"/>
              <a:t>ZADANIE :OCHRONA ŚRODOWISKA</a:t>
            </a:r>
            <a:br>
              <a:rPr lang="pl-PL" sz="5400" dirty="0"/>
            </a:br>
            <a:endParaRPr lang="pl-PL" sz="5400" dirty="0"/>
          </a:p>
        </p:txBody>
      </p:sp>
      <p:sp>
        <p:nvSpPr>
          <p:cNvPr id="3" name="Symbol zastępczy zawartości 2"/>
          <p:cNvSpPr>
            <a:spLocks noGrp="1"/>
          </p:cNvSpPr>
          <p:nvPr>
            <p:ph idx="1"/>
          </p:nvPr>
        </p:nvSpPr>
        <p:spPr/>
        <p:txBody>
          <a:bodyPr anchor="ctr"/>
          <a:lstStyle/>
          <a:p>
            <a:pPr marL="0" indent="0" algn="ctr">
              <a:buNone/>
            </a:pPr>
            <a:r>
              <a:rPr lang="pl-PL" sz="3200" dirty="0"/>
              <a:t>Przygotowanie opracowania dotyczącego gminnych/miejskich programów/projektów związanych z ochroną środowiska.</a:t>
            </a:r>
          </a:p>
          <a:p>
            <a:pPr marL="0" indent="0">
              <a:buNone/>
            </a:pPr>
            <a:endParaRPr lang="pl-PL"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Para">
  <a:themeElements>
    <a:clrScheme name="Para">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Para">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386</Words>
  <Application>Microsoft Office PowerPoint</Application>
  <PresentationFormat>Pokaz na ekranie (4:3)</PresentationFormat>
  <Paragraphs>30</Paragraphs>
  <Slides>19</Slides>
  <Notes>1</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19</vt:i4>
      </vt:variant>
    </vt:vector>
  </HeadingPairs>
  <TitlesOfParts>
    <vt:vector size="23" baseType="lpstr">
      <vt:lpstr>Arial</vt:lpstr>
      <vt:lpstr>Calibri</vt:lpstr>
      <vt:lpstr>Century Gothic</vt:lpstr>
      <vt:lpstr>Para</vt:lpstr>
      <vt:lpstr>Moje   działaniach  w ramach realizacji programu pt. „Lider wiedzy i ochrony środowiska”.</vt:lpstr>
      <vt:lpstr>ZADANIE :OCHRONA ŚRODOWISKA</vt:lpstr>
      <vt:lpstr>Prezentacja programu PowerPoint</vt:lpstr>
      <vt:lpstr>Prezentacja programu PowerPoint</vt:lpstr>
      <vt:lpstr>Prezentacja programu PowerPoint</vt:lpstr>
      <vt:lpstr>Prezentacja programu PowerPoint</vt:lpstr>
      <vt:lpstr>ZADANIE : OCHRONA PRZYRODY </vt:lpstr>
      <vt:lpstr>Prezentacja programu PowerPoint</vt:lpstr>
      <vt:lpstr>ZADANIE :OCHRONA ŚRODOWISKA </vt:lpstr>
      <vt:lpstr>Prezentacja programu PowerPoint</vt:lpstr>
      <vt:lpstr>ZADANIE :OCHRONA ŚRODOWISKA </vt:lpstr>
      <vt:lpstr>Prezentacja programu PowerPoint</vt:lpstr>
      <vt:lpstr>ZADANIE :INNA AKTYWNOŚĆ </vt:lpstr>
      <vt:lpstr>Prezentacja programu PowerPoint</vt:lpstr>
      <vt:lpstr>ZADANIE : INNA AKTYWNOŚĆ </vt:lpstr>
      <vt:lpstr>Prezentacja programu PowerPoint</vt:lpstr>
      <vt:lpstr>Zadanie: Przygotowanie  ulotki  o Programie  Priorytetowym  Czyste  Powietrze    </vt:lpstr>
      <vt:lpstr>Prezentacja programu PowerPoint</vt:lpstr>
      <vt:lpstr>Podsumowanie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Moje   działaniach  w ramach realizacji programu pt. „Lider wiedzy i ochrony środowiska”.</dc:title>
  <dc:creator>Kacper Milewski</dc:creator>
  <cp:lastModifiedBy>Kacper Milewski</cp:lastModifiedBy>
  <cp:revision>4</cp:revision>
  <dcterms:created xsi:type="dcterms:W3CDTF">2019-10-13T21:37:51Z</dcterms:created>
  <dcterms:modified xsi:type="dcterms:W3CDTF">2019-10-13T22:08:43Z</dcterms:modified>
</cp:coreProperties>
</file>