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160D2-72EC-4D84-BD83-C942EEEDCF86}" type="datetimeFigureOut">
              <a:rPr lang="pl-PL" smtClean="0"/>
              <a:pPr/>
              <a:t>2017-02-17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F6748-30CE-445A-B74C-3B488CC8BC00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COMPARING ADJECTIVES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(Stopniowanie przymiotników)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76464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ZWROTY OKREŚLAJĄCE PRZYMIOTNIKI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za/zbyt………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enough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dość/ wystarczająco…..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(not)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		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(nie)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tak……..jak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91683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big,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292494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enough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enough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enough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407707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big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STOPNIOWANIE PRZYMIOTNIKÓW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przymiotniki jednosylabowe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cheap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nice</a:t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11760" y="249289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11760" y="321297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cheap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cheap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11760" y="393305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nice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nice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411760" y="465313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STOPNIOWANIE PRZYMIOTNIKÓW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1a. przymiotniki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jednosylabowe kończące się układem </a:t>
            </a:r>
            <a:r>
              <a:rPr lang="pl-PL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spółgłoska+samogłoska+spółgłoska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11760" y="249289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11760" y="321297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11760" y="393305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sli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sli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STOPNIOWANIE PRZYMIOTNIKÓW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przymiotniki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jedno- lub dwusylabowe kończące się literą „-y”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pl-PL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eas</a:t>
            </a:r>
            <a:r>
              <a:rPr lang="pl-PL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happ</a:t>
            </a:r>
            <a:r>
              <a:rPr lang="pl-PL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11760" y="249289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11760" y="321297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eas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eas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11760" y="393305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happ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happ</a:t>
            </a:r>
            <a:r>
              <a:rPr lang="pl-PL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STOPNIOWANIE PRZYMIOTNIKÓW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przymiotniki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dwu- lub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wielo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sylabowe.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intelligent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comfortable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11760" y="249289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intelligent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intelligent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11760" y="321297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modern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modern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11760" y="393305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comfortable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comfortable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18457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STOPNIOWANIE PRZYMIOTNIKÓW</a:t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nieregularne.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11760" y="249289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best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11760" y="321297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worse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worst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11760" y="393305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furthest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48</Words>
  <Application>Microsoft Office PowerPoint</Application>
  <PresentationFormat>Pokaz na ekranie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Przepływ</vt:lpstr>
      <vt:lpstr>COMPARING ADJECTIVES  (Stopniowanie przymiotników)</vt:lpstr>
      <vt:lpstr> ZWROTY OKREŚLAJĄCE PRZYMIOTNIKI  too + adjective    za/zbyt………   adjective + enough   dość/ wystarczająco…..   (not) as + adjective + as  (nie) tak……..jak…… </vt:lpstr>
      <vt:lpstr>     STOPNIOWANIE PRZYMIOTNIKÓW  1. przymiotniki jednosylabowe  fast  cheap  nice  small </vt:lpstr>
      <vt:lpstr>     STOPNIOWANIE PRZYMIOTNIKÓW  1a. przymiotniki jednosylabowe kończące się układem spółgłoska+samogłoska+spółgłoska  big  hot  slim   </vt:lpstr>
      <vt:lpstr>     STOPNIOWANIE PRZYMIOTNIKÓW  2. przymiotniki jedno- lub dwusylabowe kończące się literą „-y”  shy  easy  happy   </vt:lpstr>
      <vt:lpstr>     STOPNIOWANIE PRZYMIOTNIKÓW  3. przymiotniki dwu- lub wielosylabowe.  intelligent  modern  comfortable   </vt:lpstr>
      <vt:lpstr>     STOPNIOWANIE PRZYMIOTNIKÓW  4. nieregularne.  good  bad  far   </vt:lpstr>
    </vt:vector>
  </TitlesOfParts>
  <Company>domek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Uzupełnij zdania odpowiednią formą czasowników w nawiasach - Present Simple lub Present Continuous.   We _____________ (watch) that new programme on Polsat.  _______________ (you/know) that girl?  Hey, look at Peter! He ____________ (not do) his homework</dc:title>
  <dc:creator>ireq</dc:creator>
  <cp:lastModifiedBy>Ireq</cp:lastModifiedBy>
  <cp:revision>55</cp:revision>
  <dcterms:created xsi:type="dcterms:W3CDTF">2011-10-25T19:40:48Z</dcterms:created>
  <dcterms:modified xsi:type="dcterms:W3CDTF">2017-02-17T11:09:02Z</dcterms:modified>
</cp:coreProperties>
</file>