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D1454D-D649-4DC2-8C5F-10E68A44C32A}" type="datetimeFigureOut">
              <a:rPr lang="pl-PL" smtClean="0"/>
              <a:pPr/>
              <a:t>2014-09-11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F0396D-5737-4C7E-8B3F-4048FE6F5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229600" cy="331236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FF3399"/>
                </a:solidFill>
                <a:effectLst/>
                <a:latin typeface="+mn-lt"/>
              </a:rPr>
              <a:t>HOW TO WRITE </a:t>
            </a:r>
            <a:br>
              <a:rPr lang="pl-PL" dirty="0" smtClean="0">
                <a:solidFill>
                  <a:srgbClr val="FF3399"/>
                </a:solidFill>
                <a:effectLst/>
                <a:latin typeface="+mn-lt"/>
              </a:rPr>
            </a:br>
            <a:r>
              <a:rPr lang="pl-PL" dirty="0" smtClean="0">
                <a:solidFill>
                  <a:srgbClr val="FF3399"/>
                </a:solidFill>
                <a:effectLst/>
                <a:latin typeface="+mn-lt"/>
              </a:rPr>
              <a:t>AND SAY </a:t>
            </a:r>
            <a:br>
              <a:rPr lang="pl-PL" dirty="0" smtClean="0">
                <a:solidFill>
                  <a:srgbClr val="FF3399"/>
                </a:solidFill>
                <a:effectLst/>
                <a:latin typeface="+mn-lt"/>
              </a:rPr>
            </a:br>
            <a:r>
              <a:rPr lang="pl-PL" dirty="0" smtClean="0">
                <a:solidFill>
                  <a:srgbClr val="FF3399"/>
                </a:solidFill>
                <a:effectLst/>
                <a:latin typeface="+mn-lt"/>
              </a:rPr>
              <a:t>DATES </a:t>
            </a:r>
            <a:endParaRPr lang="pl-PL" dirty="0">
              <a:solidFill>
                <a:srgbClr val="FF3399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9600" cy="3672408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11.09.2014 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20.05.1987 –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31.10.1806 –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l-PL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051720" y="141277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eleven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fourteen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51720" y="263691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twentieth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of May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eighty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51720" y="386104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thirty-first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eighteen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oh </a:t>
            </a:r>
            <a:r>
              <a:rPr lang="pl-PL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six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157592" cy="1152128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MONTHS</a:t>
            </a:r>
            <a: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l-PL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552" y="220486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321297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371703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422108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39552" y="47251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211960" y="220486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JULY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211960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211960" y="321297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4211960" y="371703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211960" y="422108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211960" y="47251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  <a:endParaRPr lang="pl-PL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YEARS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18002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2012 –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1975 – 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pl-PL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6 – 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pl-PL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8 – 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2000 –</a:t>
            </a:r>
          </a:p>
          <a:p>
            <a:pPr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2843808" y="1772816"/>
            <a:ext cx="580412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twelve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five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eighteen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eight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thousand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hundred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ORDINALS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18002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one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pl-PL" sz="2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2843808" y="1772816"/>
            <a:ext cx="580412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first			1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econd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hird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	3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smtClean="0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sixth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ORDINALS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18002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eleven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twel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thirteen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fourteen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fifteen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2843808" y="1772816"/>
            <a:ext cx="580412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ninth			9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eleventh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twel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l-PL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thirteenth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	13</a:t>
            </a:r>
            <a:r>
              <a:rPr lang="en-GB" sz="2400" b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fourteenth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GB" sz="2400" b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fifteenth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GB" sz="2400" b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ORDINALS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216024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twent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thirt</a:t>
            </a:r>
            <a:r>
              <a:rPr lang="pl-PL" sz="2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fort</a:t>
            </a:r>
            <a:r>
              <a:rPr lang="pl-PL" sz="2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thirty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one 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fifty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3131840" y="1772816"/>
            <a:ext cx="5516096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twent</a:t>
            </a:r>
            <a:r>
              <a:rPr lang="en-GB" sz="2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		20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thirt</a:t>
            </a:r>
            <a:r>
              <a:rPr lang="en-GB" sz="2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		30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fort</a:t>
            </a:r>
            <a:r>
              <a:rPr lang="en-GB" sz="2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		40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twenty-second	22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thirty-first		31</a:t>
            </a:r>
            <a:r>
              <a:rPr lang="en-GB" sz="24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err="1" smtClean="0">
                <a:latin typeface="Times New Roman" pitchFamily="18" charset="0"/>
                <a:cs typeface="Times New Roman" pitchFamily="18" charset="0"/>
              </a:rPr>
              <a:t>fifty-seventh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en-GB" sz="2400" b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DATES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216024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12.09.2012 –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29.03.1604 –  </a:t>
            </a: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3131840" y="1772816"/>
            <a:ext cx="5516096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83768" y="184482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059832" y="18448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twelfth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211960" y="184482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644008" y="184482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September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084168" y="18448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wenty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twelve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483768" y="23488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Sep 2012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483768" y="386104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059832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wenty-ninth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860032" y="386104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580112" y="38610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March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6732240" y="38610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ixteen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oh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2483768" y="436510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GB" sz="24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1604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234</TotalTime>
  <Words>136</Words>
  <Application>Microsoft Office PowerPoint</Application>
  <PresentationFormat>Pokaz na ekranie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Aspekt</vt:lpstr>
      <vt:lpstr>HOW TO WRITE  AND SAY  DATES </vt:lpstr>
      <vt:lpstr>11.09.2014 –     20.05.1987 –     31.10.1806 –  </vt:lpstr>
      <vt:lpstr>MONTHS </vt:lpstr>
      <vt:lpstr>YEARS</vt:lpstr>
      <vt:lpstr>ORDINALS</vt:lpstr>
      <vt:lpstr>ORDINALS</vt:lpstr>
      <vt:lpstr>ORDINALS</vt:lpstr>
      <vt:lpstr>DATES</vt:lpstr>
    </vt:vector>
  </TitlesOfParts>
  <Company>domek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 AND SAY  DATES </dc:title>
  <dc:creator>ireq</dc:creator>
  <cp:lastModifiedBy>Pan Duszek</cp:lastModifiedBy>
  <cp:revision>28</cp:revision>
  <dcterms:created xsi:type="dcterms:W3CDTF">2012-09-10T18:16:14Z</dcterms:created>
  <dcterms:modified xsi:type="dcterms:W3CDTF">2014-09-11T06:44:22Z</dcterms:modified>
</cp:coreProperties>
</file>