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5" r:id="rId5"/>
    <p:sldId id="261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160D2-72EC-4D84-BD83-C942EEEDCF86}" type="datetimeFigureOut">
              <a:rPr lang="pl-PL" smtClean="0"/>
              <a:pPr/>
              <a:t>2017-04-07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EXPRESSING FUTURE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(Wyrażanie przyszłości)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1926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476672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1. W środę idę do dentysty.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052736"/>
            <a:ext cx="52565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2. Zamierzam niedługo ściąć włosy.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5976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3. Pewnego dnia będę bogaty.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39552" y="2204864"/>
            <a:ext cx="64807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4. Nie ma cukru. Pójdę do sklepu i kupię.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852936"/>
            <a:ext cx="83529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5. Nie lecę do Japonii w piątek, tylko w sobotę.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39552" y="3429000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6. Czy zamierzasz zmienić samochód?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39552" y="4005064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7. Mój syn gra mecz w sobotę.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539552" y="4581128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8. Myślę, że on nie przyjdzie.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39552" y="5085184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latin typeface="Times New Roman" pitchFamily="18" charset="0"/>
                <a:cs typeface="Times New Roman" pitchFamily="18" charset="0"/>
              </a:rPr>
              <a:t>9. Ona zamierza poszukać nowej pracy.</a:t>
            </a:r>
            <a:endParaRPr lang="pl-PL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3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3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mph" presetSubtype="5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STOPIEŃ PRAWDOPODOBIEŃSTWA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PEWNE		   MOŻLIWE		      NIEWIADOME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276872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wcześniej zaplanowane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ustalone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szczegóły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03848" y="2276872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zamiar, wstępny plan</a:t>
            </a:r>
          </a:p>
          <a:p>
            <a:pPr>
              <a:buFont typeface="Wingdings" pitchFamily="2" charset="2"/>
              <a:buChar char="§"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mało szczegółowe ustalenia lub brak ustaleń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63680" y="2204864"/>
            <a:ext cx="2700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wiara, życzenie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przewidywanie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spontaniczna decyzja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brak podstaw i wcześniejszych działań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38610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1, 5, 7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5091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, 9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372200" y="486916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3, 4, 8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STOPIEŃ PRAWDOPODOBIEŃSTWA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PEWNE		   MOŻLIWE		      NIEWIADOME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276872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wcześniej zaplanowane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ustalone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szczegóły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03848" y="2276872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zamiar, wstępny plan</a:t>
            </a:r>
          </a:p>
          <a:p>
            <a:pPr>
              <a:buFont typeface="Wingdings" pitchFamily="2" charset="2"/>
              <a:buChar char="§"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mało szczegółowe ustalenia lub brak ustaleń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63680" y="2204864"/>
            <a:ext cx="2700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wiara, życzenie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przewidywanie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spontaniczna decyzja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brak podstaw i wcześniejszych działań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386104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50912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oing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to”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372200" y="48691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uture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„will”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 CONTINUOUS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dentist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Japan on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but on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son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football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306896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weekend.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40050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weekend?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494116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isn’t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weekend.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„GOING TO”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car?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306896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buy 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40050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buy 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494116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isn’t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buy 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„WILL”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will be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rich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will go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shop and buy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I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won’t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pl-PL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306896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40050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494116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Greg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won’t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/will not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68863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Właśnie dowidziałeś się, że idą do ciebie koledzy. Masz duży bałaga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w pokoju.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                           (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my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mess.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Nie możesz iść ze znajomymi na zakupy w sobotę. Umówiłeś się na sprzątanie ogrodu z mamą.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can’t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go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                          (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garden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Chciałbyś zrobić sobie domowe biuro na zagraconym strychu. Zastanawiasz się na uprzątnięciem tego pomieszczenia.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                                  (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attic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make a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4" y="14847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ill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clean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31840" y="299695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cleaning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1560" y="479715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clean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265</Words>
  <Application>Microsoft Office PowerPoint</Application>
  <PresentationFormat>Pokaz na ekranie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EXPRESSING FUTURE (Wyrażanie przyszłości)</vt:lpstr>
      <vt:lpstr>                </vt:lpstr>
      <vt:lpstr>        STOPIEŃ PRAWDOPODOBIEŃSTWA   PEWNE     MOŻLIWE        NIEWIADOME             </vt:lpstr>
      <vt:lpstr>        STOPIEŃ PRAWDOPODOBIEŃSTWA   PEWNE     MOŻLIWE        NIEWIADOME             </vt:lpstr>
      <vt:lpstr>      PRESENT CONTINUOUS  1. I’m going to the dentist on Wednesday. 5. I’m not flying to Japan on Friday, but on Saturday. 7. My son is playing a football match on Saturday.        </vt:lpstr>
      <vt:lpstr>                 „GOING TO”  2. I’m going to cut my hair. 6. Are you going to change your car? 9. She is going to look for a new job.        </vt:lpstr>
      <vt:lpstr>                FUTURE „WILL”  3. I will be rich one day. 4. I will go to the shop and buy some. 8. I think he won’t come.         </vt:lpstr>
      <vt:lpstr>1. Właśnie dowidziałeś się, że idą do ciebie koledzy. Masz duży bałagan w pokoju. I                            (clean) my room. It’s a real mess.  2. Nie możesz iść ze znajomymi na zakupy w sobotę. Umówiłeś się na sprzątanie ogrodu z mamą. I can’t go with you. I                          (clean) the garden with my mother.  3. Chciałbyś zrobić sobie domowe biuro na zagraconym strychu. Zastanawiasz się na uprzątnięciem tego pomieszczenia. I                                   (clean) the attic to make a private office.  </vt:lpstr>
    </vt:vector>
  </TitlesOfParts>
  <Company>domek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Uzupełnij zdania odpowiednią formą czasowników w nawiasach - Present Simple lub Present Continuous.   We _____________ (watch) that new programme on Polsat.  _______________ (you/know) that girl?  Hey, look at Peter! He ____________ (not do) his homework</dc:title>
  <dc:creator>ireq</dc:creator>
  <cp:lastModifiedBy>Ireq</cp:lastModifiedBy>
  <cp:revision>71</cp:revision>
  <dcterms:created xsi:type="dcterms:W3CDTF">2011-10-25T19:40:48Z</dcterms:created>
  <dcterms:modified xsi:type="dcterms:W3CDTF">2017-04-07T15:01:54Z</dcterms:modified>
</cp:coreProperties>
</file>